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0e0197254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0355e95e44250"/>
  </p:sldMasterIdLst>
  <p:sldIdLst>
    <p:sldId xmlns:r="http://schemas.openxmlformats.org/officeDocument/2006/relationships" id="256" r:id="R4911800e36554833"/>
    <p:sldId xmlns:r="http://schemas.openxmlformats.org/officeDocument/2006/relationships" id="257" r:id="Rd20b67904b44437b"/>
    <p:sldId xmlns:r="http://schemas.openxmlformats.org/officeDocument/2006/relationships" id="258" r:id="R804f11c85b5a4d50"/>
    <p:sldId xmlns:r="http://schemas.openxmlformats.org/officeDocument/2006/relationships" id="259" r:id="R55482a6a8a894001"/>
    <p:sldId xmlns:r="http://schemas.openxmlformats.org/officeDocument/2006/relationships" id="260" r:id="R596b6e5ae0f34fe9"/>
    <p:sldId xmlns:r="http://schemas.openxmlformats.org/officeDocument/2006/relationships" id="261" r:id="Rd9f001811d684fb8"/>
    <p:sldId xmlns:r="http://schemas.openxmlformats.org/officeDocument/2006/relationships" id="262" r:id="Ra00f2b64f139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0355e95e44250" /><Relationship Type="http://schemas.openxmlformats.org/officeDocument/2006/relationships/slide" Target="/ppt/slides/slide1.xml" Id="R4911800e36554833" /><Relationship Type="http://schemas.openxmlformats.org/officeDocument/2006/relationships/slide" Target="/ppt/slides/slide2.xml" Id="Rd20b67904b44437b" /><Relationship Type="http://schemas.openxmlformats.org/officeDocument/2006/relationships/slide" Target="/ppt/slides/slide3.xml" Id="R804f11c85b5a4d50" /><Relationship Type="http://schemas.openxmlformats.org/officeDocument/2006/relationships/slide" Target="/ppt/slides/slide4.xml" Id="R55482a6a8a894001" /><Relationship Type="http://schemas.openxmlformats.org/officeDocument/2006/relationships/slide" Target="/ppt/slides/slide5.xml" Id="R596b6e5ae0f34fe9" /><Relationship Type="http://schemas.openxmlformats.org/officeDocument/2006/relationships/slide" Target="/ppt/slides/slide6.xml" Id="Rd9f001811d684fb8" /><Relationship Type="http://schemas.openxmlformats.org/officeDocument/2006/relationships/slide" Target="/ppt/slides/slide7.xml" Id="Ra00f2b64f139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ac685004a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308603ef443f" /><Relationship Type="http://schemas.openxmlformats.org/officeDocument/2006/relationships/theme" Target="/ppt/slideMasters/theme/theme1.xml" Id="R8f257a48287b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b308603ef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b1d03742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923dbff6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6fd38de53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bf1b80b2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f81cf525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3178a2c2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f92a18d36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26 832 385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19 083 935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ALEKSANDER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