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ad755e51eb49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fafc5985e54a59"/>
  </p:sldMasterIdLst>
  <p:sldIdLst>
    <p:sldId xmlns:r="http://schemas.openxmlformats.org/officeDocument/2006/relationships" id="256" r:id="R056c2322d2db411e"/>
    <p:sldId xmlns:r="http://schemas.openxmlformats.org/officeDocument/2006/relationships" id="257" r:id="R51e965b73d2b48a2"/>
    <p:sldId xmlns:r="http://schemas.openxmlformats.org/officeDocument/2006/relationships" id="258" r:id="Rb3040a02301f4aee"/>
    <p:sldId xmlns:r="http://schemas.openxmlformats.org/officeDocument/2006/relationships" id="259" r:id="Rbd5945d2f9d24ab6"/>
    <p:sldId xmlns:r="http://schemas.openxmlformats.org/officeDocument/2006/relationships" id="260" r:id="R56d1ed91caf844c8"/>
    <p:sldId xmlns:r="http://schemas.openxmlformats.org/officeDocument/2006/relationships" id="261" r:id="R0f5ec85a26394f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fafc5985e54a59" /><Relationship Type="http://schemas.openxmlformats.org/officeDocument/2006/relationships/slide" Target="/ppt/slides/slide1.xml" Id="R056c2322d2db411e" /><Relationship Type="http://schemas.openxmlformats.org/officeDocument/2006/relationships/slide" Target="/ppt/slides/slide2.xml" Id="R51e965b73d2b48a2" /><Relationship Type="http://schemas.openxmlformats.org/officeDocument/2006/relationships/slide" Target="/ppt/slides/slide3.xml" Id="Rb3040a02301f4aee" /><Relationship Type="http://schemas.openxmlformats.org/officeDocument/2006/relationships/slide" Target="/ppt/slides/slide4.xml" Id="Rbd5945d2f9d24ab6" /><Relationship Type="http://schemas.openxmlformats.org/officeDocument/2006/relationships/slide" Target="/ppt/slides/slide5.xml" Id="R56d1ed91caf844c8" /><Relationship Type="http://schemas.openxmlformats.org/officeDocument/2006/relationships/slide" Target="/ppt/slides/slide6.xml" Id="R0f5ec85a26394f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9391e0051f46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8044223994205" /><Relationship Type="http://schemas.openxmlformats.org/officeDocument/2006/relationships/theme" Target="/ppt/slideMasters/theme/theme1.xml" Id="R94aa0d0934e242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980442239942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f8354ca8249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10439c00a4c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9b9e6224d4e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82a04d8264c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09881bca249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0d4ad067549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ALHA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Lønnestien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922 703 477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ALHA HOLDING AS</a:t>
            </a:r>
          </a:p>
        </p:txBody>
      </p:sp>
    </p:spTree>
  </p:cSld>
  <p:clrMapOvr>
    <a:masterClrMapping xmlns:a="http://schemas.openxmlformats.org/drawingml/2006/main"/>
  </p:clrMapOvr>
</p:sld>
</file>