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33a9100a70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b6fc062844b9b"/>
  </p:sldMasterIdLst>
  <p:sldIdLst>
    <p:sldId xmlns:r="http://schemas.openxmlformats.org/officeDocument/2006/relationships" id="256" r:id="R8136fd7400be42e8"/>
    <p:sldId xmlns:r="http://schemas.openxmlformats.org/officeDocument/2006/relationships" id="257" r:id="R79c7727959804602"/>
    <p:sldId xmlns:r="http://schemas.openxmlformats.org/officeDocument/2006/relationships" id="258" r:id="R2a56656b1a8147c9"/>
    <p:sldId xmlns:r="http://schemas.openxmlformats.org/officeDocument/2006/relationships" id="259" r:id="R3a59ca7d5625431a"/>
    <p:sldId xmlns:r="http://schemas.openxmlformats.org/officeDocument/2006/relationships" id="260" r:id="R239c64ac438a484c"/>
    <p:sldId xmlns:r="http://schemas.openxmlformats.org/officeDocument/2006/relationships" id="261" r:id="R030a46e746914e70"/>
    <p:sldId xmlns:r="http://schemas.openxmlformats.org/officeDocument/2006/relationships" id="262" r:id="Rb8da5cfbc0e143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b6fc062844b9b" /><Relationship Type="http://schemas.openxmlformats.org/officeDocument/2006/relationships/slide" Target="/ppt/slides/slide1.xml" Id="R8136fd7400be42e8" /><Relationship Type="http://schemas.openxmlformats.org/officeDocument/2006/relationships/slide" Target="/ppt/slides/slide2.xml" Id="R79c7727959804602" /><Relationship Type="http://schemas.openxmlformats.org/officeDocument/2006/relationships/slide" Target="/ppt/slides/slide3.xml" Id="R2a56656b1a8147c9" /><Relationship Type="http://schemas.openxmlformats.org/officeDocument/2006/relationships/slide" Target="/ppt/slides/slide4.xml" Id="R3a59ca7d5625431a" /><Relationship Type="http://schemas.openxmlformats.org/officeDocument/2006/relationships/slide" Target="/ppt/slides/slide5.xml" Id="R239c64ac438a484c" /><Relationship Type="http://schemas.openxmlformats.org/officeDocument/2006/relationships/slide" Target="/ppt/slides/slide6.xml" Id="R030a46e746914e70" /><Relationship Type="http://schemas.openxmlformats.org/officeDocument/2006/relationships/slide" Target="/ppt/slides/slide7.xml" Id="Rb8da5cfbc0e143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849ffd917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63ec6ff144170" /><Relationship Type="http://schemas.openxmlformats.org/officeDocument/2006/relationships/theme" Target="/ppt/slideMasters/theme/theme1.xml" Id="Rcb1cc207685e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63ec6ff14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6c7e8114f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84d78e3d0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9630e196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50a964e40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846c70c5e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4105fdb51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f2ee1ad740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H.N.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H.N.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NYBERG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