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d69dfd273a45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aa6d040d454202"/>
  </p:sldMasterIdLst>
  <p:sldIdLst>
    <p:sldId xmlns:r="http://schemas.openxmlformats.org/officeDocument/2006/relationships" id="256" r:id="Rd15a8e40201d4aae"/>
    <p:sldId xmlns:r="http://schemas.openxmlformats.org/officeDocument/2006/relationships" id="257" r:id="Rf0c7c90c2e5e45ac"/>
    <p:sldId xmlns:r="http://schemas.openxmlformats.org/officeDocument/2006/relationships" id="258" r:id="Ra5264c6fb11a43b7"/>
    <p:sldId xmlns:r="http://schemas.openxmlformats.org/officeDocument/2006/relationships" id="259" r:id="R4dc8f0f35e07404f"/>
    <p:sldId xmlns:r="http://schemas.openxmlformats.org/officeDocument/2006/relationships" id="260" r:id="R8de1ec3743bc4ab2"/>
    <p:sldId xmlns:r="http://schemas.openxmlformats.org/officeDocument/2006/relationships" id="261" r:id="R91dcdf9097df48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aa6d040d454202" /><Relationship Type="http://schemas.openxmlformats.org/officeDocument/2006/relationships/slide" Target="/ppt/slides/slide1.xml" Id="Rd15a8e40201d4aae" /><Relationship Type="http://schemas.openxmlformats.org/officeDocument/2006/relationships/slide" Target="/ppt/slides/slide2.xml" Id="Rf0c7c90c2e5e45ac" /><Relationship Type="http://schemas.openxmlformats.org/officeDocument/2006/relationships/slide" Target="/ppt/slides/slide3.xml" Id="Ra5264c6fb11a43b7" /><Relationship Type="http://schemas.openxmlformats.org/officeDocument/2006/relationships/slide" Target="/ppt/slides/slide4.xml" Id="R4dc8f0f35e07404f" /><Relationship Type="http://schemas.openxmlformats.org/officeDocument/2006/relationships/slide" Target="/ppt/slides/slide5.xml" Id="R8de1ec3743bc4ab2" /><Relationship Type="http://schemas.openxmlformats.org/officeDocument/2006/relationships/slide" Target="/ppt/slides/slide6.xml" Id="R91dcdf9097df48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c8e9db78b140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9545dc70ff4ce7" /><Relationship Type="http://schemas.openxmlformats.org/officeDocument/2006/relationships/theme" Target="/ppt/slideMasters/theme/theme1.xml" Id="R1d942599790c46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9545dc70ff4c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52cfe8ffe44e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d475342cd146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bdcb9c87af4a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5bec2303954e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c28a80a6ab43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efc8f169624d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AIDER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Johans gate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922 633 452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AS</a:t>
            </a:r>
          </a:p>
        </p:txBody>
      </p:sp>
    </p:spTree>
  </p:cSld>
  <p:clrMapOvr>
    <a:masterClrMapping xmlns:a="http://schemas.openxmlformats.org/drawingml/2006/main"/>
  </p:clrMapOvr>
</p:sld>
</file>