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e46c150b7348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9a67111414dbe"/>
  </p:sldMasterIdLst>
  <p:sldIdLst>
    <p:sldId xmlns:r="http://schemas.openxmlformats.org/officeDocument/2006/relationships" id="256" r:id="Reefa9a2954834eca"/>
    <p:sldId xmlns:r="http://schemas.openxmlformats.org/officeDocument/2006/relationships" id="257" r:id="Rbcbeaab086f74518"/>
    <p:sldId xmlns:r="http://schemas.openxmlformats.org/officeDocument/2006/relationships" id="258" r:id="R2721c361bf884459"/>
    <p:sldId xmlns:r="http://schemas.openxmlformats.org/officeDocument/2006/relationships" id="259" r:id="R95957bde8ff0433d"/>
    <p:sldId xmlns:r="http://schemas.openxmlformats.org/officeDocument/2006/relationships" id="260" r:id="Rd1383808f61e4a58"/>
    <p:sldId xmlns:r="http://schemas.openxmlformats.org/officeDocument/2006/relationships" id="261" r:id="Rca91c85cd9f5438d"/>
    <p:sldId xmlns:r="http://schemas.openxmlformats.org/officeDocument/2006/relationships" id="262" r:id="R88f10e49adbe4c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9a67111414dbe" /><Relationship Type="http://schemas.openxmlformats.org/officeDocument/2006/relationships/slide" Target="/ppt/slides/slide1.xml" Id="Reefa9a2954834eca" /><Relationship Type="http://schemas.openxmlformats.org/officeDocument/2006/relationships/slide" Target="/ppt/slides/slide2.xml" Id="Rbcbeaab086f74518" /><Relationship Type="http://schemas.openxmlformats.org/officeDocument/2006/relationships/slide" Target="/ppt/slides/slide3.xml" Id="R2721c361bf884459" /><Relationship Type="http://schemas.openxmlformats.org/officeDocument/2006/relationships/slide" Target="/ppt/slides/slide4.xml" Id="R95957bde8ff0433d" /><Relationship Type="http://schemas.openxmlformats.org/officeDocument/2006/relationships/slide" Target="/ppt/slides/slide5.xml" Id="Rd1383808f61e4a58" /><Relationship Type="http://schemas.openxmlformats.org/officeDocument/2006/relationships/slide" Target="/ppt/slides/slide6.xml" Id="Rca91c85cd9f5438d" /><Relationship Type="http://schemas.openxmlformats.org/officeDocument/2006/relationships/slide" Target="/ppt/slides/slide7.xml" Id="R88f10e49adbe4c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f043500f34f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f4cf021f342c7" /><Relationship Type="http://schemas.openxmlformats.org/officeDocument/2006/relationships/theme" Target="/ppt/slideMasters/theme/theme1.xml" Id="Rde10b968d69d49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5f4cf021f3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dea093ef642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afe87fc33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7f7bf7467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dada9f5dc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c65727493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986d6763c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ceecb86df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KOMPLETT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REVISJON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5 997 467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2 349 022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1 871 143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3 011 348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BALANCE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HOLDING OG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BERG STENSTRØM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Veienmoen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922 606 099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KOMPLETT REVISJON AS</a:t>
            </a:r>
          </a:p>
        </p:txBody>
      </p:sp>
    </p:spTree>
  </p:cSld>
  <p:clrMapOvr>
    <a:masterClrMapping xmlns:a="http://schemas.openxmlformats.org/drawingml/2006/main"/>
  </p:clrMapOvr>
</p:sld>
</file>