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e1c207a6df1407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1ac4002341e4d50"/>
  </p:sldMasterIdLst>
  <p:sldIdLst>
    <p:sldId xmlns:r="http://schemas.openxmlformats.org/officeDocument/2006/relationships" id="256" r:id="Rc66d71b16e264cca"/>
    <p:sldId xmlns:r="http://schemas.openxmlformats.org/officeDocument/2006/relationships" id="257" r:id="Rf19575bb660e4069"/>
    <p:sldId xmlns:r="http://schemas.openxmlformats.org/officeDocument/2006/relationships" id="258" r:id="R65ce9d1750d543ad"/>
    <p:sldId xmlns:r="http://schemas.openxmlformats.org/officeDocument/2006/relationships" id="259" r:id="R07d5b0e17cd84cfd"/>
    <p:sldId xmlns:r="http://schemas.openxmlformats.org/officeDocument/2006/relationships" id="260" r:id="R529bae33373440ba"/>
    <p:sldId xmlns:r="http://schemas.openxmlformats.org/officeDocument/2006/relationships" id="261" r:id="R58c0fda320724871"/>
    <p:sldId xmlns:r="http://schemas.openxmlformats.org/officeDocument/2006/relationships" id="262" r:id="Rab292e22d322423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1ac4002341e4d50" /><Relationship Type="http://schemas.openxmlformats.org/officeDocument/2006/relationships/slide" Target="/ppt/slides/slide1.xml" Id="Rc66d71b16e264cca" /><Relationship Type="http://schemas.openxmlformats.org/officeDocument/2006/relationships/slide" Target="/ppt/slides/slide2.xml" Id="Rf19575bb660e4069" /><Relationship Type="http://schemas.openxmlformats.org/officeDocument/2006/relationships/slide" Target="/ppt/slides/slide3.xml" Id="R65ce9d1750d543ad" /><Relationship Type="http://schemas.openxmlformats.org/officeDocument/2006/relationships/slide" Target="/ppt/slides/slide4.xml" Id="R07d5b0e17cd84cfd" /><Relationship Type="http://schemas.openxmlformats.org/officeDocument/2006/relationships/slide" Target="/ppt/slides/slide5.xml" Id="R529bae33373440ba" /><Relationship Type="http://schemas.openxmlformats.org/officeDocument/2006/relationships/slide" Target="/ppt/slides/slide6.xml" Id="R58c0fda320724871" /><Relationship Type="http://schemas.openxmlformats.org/officeDocument/2006/relationships/slide" Target="/ppt/slides/slide7.xml" Id="Rab292e22d322423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3335b59442f420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4ce0054f2b45d2" /><Relationship Type="http://schemas.openxmlformats.org/officeDocument/2006/relationships/theme" Target="/ppt/slideMasters/theme/theme1.xml" Id="Rfa5e48bd7f93434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e4ce0054f2b45d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2b0ef152364cb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8f2c4fe686405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33fee2fe5542f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d6ff634d224a3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c005c73f6841b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355718350446c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48060d4e244ea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STEINBEKK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STEINBEKK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STEINBEKK INVEST AS ble etablert [år] og holder til i Fjellhamar.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STEINBEKK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STEINBEKK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STEINBEKK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−3 186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194 325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719 622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1 166 290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STEINBEKK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LAURITZEN ODD ARNE  –  60,0 %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LAURITZEN EVA DAGMAR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LAURITZEN AMUND NERENG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LAURITZEN ANNA NERENG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STEINBEKK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Steinbekkveien 12B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1464 Fjellhamar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922 425 477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STEINBEKK INVEST AS</a:t>
            </a:r>
          </a:p>
        </p:txBody>
      </p:sp>
    </p:spTree>
  </p:cSld>
  <p:clrMapOvr>
    <a:masterClrMapping xmlns:a="http://schemas.openxmlformats.org/drawingml/2006/main"/>
  </p:clrMapOvr>
</p:sld>
</file>