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19123ff27c42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28c8d8f4274e55"/>
  </p:sldMasterIdLst>
  <p:sldIdLst>
    <p:sldId xmlns:r="http://schemas.openxmlformats.org/officeDocument/2006/relationships" id="256" r:id="R263f79d1cb2344da"/>
    <p:sldId xmlns:r="http://schemas.openxmlformats.org/officeDocument/2006/relationships" id="257" r:id="Rba5e22d9abdb4323"/>
    <p:sldId xmlns:r="http://schemas.openxmlformats.org/officeDocument/2006/relationships" id="258" r:id="Rf4e6dae63c2247c0"/>
    <p:sldId xmlns:r="http://schemas.openxmlformats.org/officeDocument/2006/relationships" id="259" r:id="R24f549eecdfe4ad1"/>
    <p:sldId xmlns:r="http://schemas.openxmlformats.org/officeDocument/2006/relationships" id="260" r:id="Rb8948de271dc43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8c8d8f4274e55" /><Relationship Type="http://schemas.openxmlformats.org/officeDocument/2006/relationships/slide" Target="/ppt/slides/slide1.xml" Id="R263f79d1cb2344da" /><Relationship Type="http://schemas.openxmlformats.org/officeDocument/2006/relationships/slide" Target="/ppt/slides/slide2.xml" Id="Rba5e22d9abdb4323" /><Relationship Type="http://schemas.openxmlformats.org/officeDocument/2006/relationships/slide" Target="/ppt/slides/slide3.xml" Id="Rf4e6dae63c2247c0" /><Relationship Type="http://schemas.openxmlformats.org/officeDocument/2006/relationships/slide" Target="/ppt/slides/slide4.xml" Id="R24f549eecdfe4ad1" /><Relationship Type="http://schemas.openxmlformats.org/officeDocument/2006/relationships/slide" Target="/ppt/slides/slide5.xml" Id="Rb8948de271dc43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2b3deba9842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0e50fa32b4441" /><Relationship Type="http://schemas.openxmlformats.org/officeDocument/2006/relationships/theme" Target="/ppt/slideMasters/theme/theme1.xml" Id="Ra5ff9d68b5fd42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e0e50fa32b44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dc15df2f143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09194f5d24f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cda93c324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8da7ff01c4f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febf9fbe543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KOMMUNE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Birkelands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922 421 498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