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39e695bf9949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0a519de5d74f1c"/>
  </p:sldMasterIdLst>
  <p:sldIdLst>
    <p:sldId xmlns:r="http://schemas.openxmlformats.org/officeDocument/2006/relationships" id="256" r:id="R24cf624df2bc4fb9"/>
    <p:sldId xmlns:r="http://schemas.openxmlformats.org/officeDocument/2006/relationships" id="257" r:id="R2f665ef18f7540c2"/>
    <p:sldId xmlns:r="http://schemas.openxmlformats.org/officeDocument/2006/relationships" id="258" r:id="R061c61f193c7469c"/>
    <p:sldId xmlns:r="http://schemas.openxmlformats.org/officeDocument/2006/relationships" id="259" r:id="R7a5f89809ade40a6"/>
    <p:sldId xmlns:r="http://schemas.openxmlformats.org/officeDocument/2006/relationships" id="260" r:id="R62dc6c6238a646a1"/>
    <p:sldId xmlns:r="http://schemas.openxmlformats.org/officeDocument/2006/relationships" id="261" r:id="Rd186d650c9c8491d"/>
    <p:sldId xmlns:r="http://schemas.openxmlformats.org/officeDocument/2006/relationships" id="262" r:id="Ra93ab02ae23341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0a519de5d74f1c" /><Relationship Type="http://schemas.openxmlformats.org/officeDocument/2006/relationships/slide" Target="/ppt/slides/slide1.xml" Id="R24cf624df2bc4fb9" /><Relationship Type="http://schemas.openxmlformats.org/officeDocument/2006/relationships/slide" Target="/ppt/slides/slide2.xml" Id="R2f665ef18f7540c2" /><Relationship Type="http://schemas.openxmlformats.org/officeDocument/2006/relationships/slide" Target="/ppt/slides/slide3.xml" Id="R061c61f193c7469c" /><Relationship Type="http://schemas.openxmlformats.org/officeDocument/2006/relationships/slide" Target="/ppt/slides/slide4.xml" Id="R7a5f89809ade40a6" /><Relationship Type="http://schemas.openxmlformats.org/officeDocument/2006/relationships/slide" Target="/ppt/slides/slide5.xml" Id="R62dc6c6238a646a1" /><Relationship Type="http://schemas.openxmlformats.org/officeDocument/2006/relationships/slide" Target="/ppt/slides/slide6.xml" Id="Rd186d650c9c8491d" /><Relationship Type="http://schemas.openxmlformats.org/officeDocument/2006/relationships/slide" Target="/ppt/slides/slide7.xml" Id="Ra93ab02ae23341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bf5104c2974e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51ed7c7534e75" /><Relationship Type="http://schemas.openxmlformats.org/officeDocument/2006/relationships/theme" Target="/ppt/slideMasters/theme/theme1.xml" Id="R5a04394428114e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751ed7c7534e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f3c87986748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8513a763140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98408ba074f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8358163af4b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197e31f414b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7985bfa3d42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42f7884f147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REGNSKAPSSERVICE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15 332 795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2 662 284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2 175 748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2 735 709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6 712 166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FRANTZEN ANNE-GRETE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VIDAR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LAGET ERIK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REGNSKAPSSERVICE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Kiellands 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922 376 883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