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6113428fd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0d467cb2b47e3"/>
  </p:sldMasterIdLst>
  <p:sldIdLst>
    <p:sldId xmlns:r="http://schemas.openxmlformats.org/officeDocument/2006/relationships" id="256" r:id="R004f00bfded245bf"/>
    <p:sldId xmlns:r="http://schemas.openxmlformats.org/officeDocument/2006/relationships" id="257" r:id="R9878c5916f154622"/>
    <p:sldId xmlns:r="http://schemas.openxmlformats.org/officeDocument/2006/relationships" id="258" r:id="Ra4f47de40b3c4a8e"/>
    <p:sldId xmlns:r="http://schemas.openxmlformats.org/officeDocument/2006/relationships" id="259" r:id="R3a48f5de159b4ab3"/>
    <p:sldId xmlns:r="http://schemas.openxmlformats.org/officeDocument/2006/relationships" id="260" r:id="Re2be033f328c4953"/>
    <p:sldId xmlns:r="http://schemas.openxmlformats.org/officeDocument/2006/relationships" id="261" r:id="Rdcb978ce74104206"/>
    <p:sldId xmlns:r="http://schemas.openxmlformats.org/officeDocument/2006/relationships" id="262" r:id="R85e038da8098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0d467cb2b47e3" /><Relationship Type="http://schemas.openxmlformats.org/officeDocument/2006/relationships/slide" Target="/ppt/slides/slide1.xml" Id="R004f00bfded245bf" /><Relationship Type="http://schemas.openxmlformats.org/officeDocument/2006/relationships/slide" Target="/ppt/slides/slide2.xml" Id="R9878c5916f154622" /><Relationship Type="http://schemas.openxmlformats.org/officeDocument/2006/relationships/slide" Target="/ppt/slides/slide3.xml" Id="Ra4f47de40b3c4a8e" /><Relationship Type="http://schemas.openxmlformats.org/officeDocument/2006/relationships/slide" Target="/ppt/slides/slide4.xml" Id="R3a48f5de159b4ab3" /><Relationship Type="http://schemas.openxmlformats.org/officeDocument/2006/relationships/slide" Target="/ppt/slides/slide5.xml" Id="Re2be033f328c4953" /><Relationship Type="http://schemas.openxmlformats.org/officeDocument/2006/relationships/slide" Target="/ppt/slides/slide6.xml" Id="Rdcb978ce74104206" /><Relationship Type="http://schemas.openxmlformats.org/officeDocument/2006/relationships/slide" Target="/ppt/slides/slide7.xml" Id="R85e038da8098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f2229f361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871b1646540a5" /><Relationship Type="http://schemas.openxmlformats.org/officeDocument/2006/relationships/theme" Target="/ppt/slideMasters/theme/theme1.xml" Id="R36de6b669e1b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871b16465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f1043e8b9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91c48b379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29518d01e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cd96d991c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98b0aac35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270cdfbca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04de0dcf1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