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54f7a6f4b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88f2a951643fd"/>
  </p:sldMasterIdLst>
  <p:sldIdLst>
    <p:sldId xmlns:r="http://schemas.openxmlformats.org/officeDocument/2006/relationships" id="256" r:id="Rc603b5235f9f46a7"/>
    <p:sldId xmlns:r="http://schemas.openxmlformats.org/officeDocument/2006/relationships" id="257" r:id="R42816d945b03472d"/>
    <p:sldId xmlns:r="http://schemas.openxmlformats.org/officeDocument/2006/relationships" id="258" r:id="R84e192cd5d7b4eac"/>
    <p:sldId xmlns:r="http://schemas.openxmlformats.org/officeDocument/2006/relationships" id="259" r:id="R71f6d544623441c3"/>
    <p:sldId xmlns:r="http://schemas.openxmlformats.org/officeDocument/2006/relationships" id="260" r:id="R128e97e656f24f1b"/>
    <p:sldId xmlns:r="http://schemas.openxmlformats.org/officeDocument/2006/relationships" id="261" r:id="R0683db4b7c734c83"/>
    <p:sldId xmlns:r="http://schemas.openxmlformats.org/officeDocument/2006/relationships" id="262" r:id="R8f5949499ec3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88f2a951643fd" /><Relationship Type="http://schemas.openxmlformats.org/officeDocument/2006/relationships/slide" Target="/ppt/slides/slide1.xml" Id="Rc603b5235f9f46a7" /><Relationship Type="http://schemas.openxmlformats.org/officeDocument/2006/relationships/slide" Target="/ppt/slides/slide2.xml" Id="R42816d945b03472d" /><Relationship Type="http://schemas.openxmlformats.org/officeDocument/2006/relationships/slide" Target="/ppt/slides/slide3.xml" Id="R84e192cd5d7b4eac" /><Relationship Type="http://schemas.openxmlformats.org/officeDocument/2006/relationships/slide" Target="/ppt/slides/slide4.xml" Id="R71f6d544623441c3" /><Relationship Type="http://schemas.openxmlformats.org/officeDocument/2006/relationships/slide" Target="/ppt/slides/slide5.xml" Id="R128e97e656f24f1b" /><Relationship Type="http://schemas.openxmlformats.org/officeDocument/2006/relationships/slide" Target="/ppt/slides/slide6.xml" Id="R0683db4b7c734c83" /><Relationship Type="http://schemas.openxmlformats.org/officeDocument/2006/relationships/slide" Target="/ppt/slides/slide7.xml" Id="R8f5949499ec3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0ed575991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ef7a48854623" /><Relationship Type="http://schemas.openxmlformats.org/officeDocument/2006/relationships/theme" Target="/ppt/slideMasters/theme/theme1.xml" Id="Rb6b2a94f3e1b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def7a4885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b2f7f82f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f76d5816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d269cd6b2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361f397b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73843c3b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1d781f1f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7235ac81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