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0de467709845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5e4f13cae749b4"/>
  </p:sldMasterIdLst>
  <p:sldIdLst>
    <p:sldId xmlns:r="http://schemas.openxmlformats.org/officeDocument/2006/relationships" id="256" r:id="Rd9236e3b995d482c"/>
    <p:sldId xmlns:r="http://schemas.openxmlformats.org/officeDocument/2006/relationships" id="257" r:id="R6904a727d2a144ac"/>
    <p:sldId xmlns:r="http://schemas.openxmlformats.org/officeDocument/2006/relationships" id="258" r:id="Rc2c61895dcc64174"/>
    <p:sldId xmlns:r="http://schemas.openxmlformats.org/officeDocument/2006/relationships" id="259" r:id="R52d7394474674645"/>
    <p:sldId xmlns:r="http://schemas.openxmlformats.org/officeDocument/2006/relationships" id="260" r:id="Rd7200daa01ae4ffd"/>
    <p:sldId xmlns:r="http://schemas.openxmlformats.org/officeDocument/2006/relationships" id="261" r:id="R2469c1a0af8f4e54"/>
    <p:sldId xmlns:r="http://schemas.openxmlformats.org/officeDocument/2006/relationships" id="262" r:id="Rbbd1dbc1d740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e4f13cae749b4" /><Relationship Type="http://schemas.openxmlformats.org/officeDocument/2006/relationships/slide" Target="/ppt/slides/slide1.xml" Id="Rd9236e3b995d482c" /><Relationship Type="http://schemas.openxmlformats.org/officeDocument/2006/relationships/slide" Target="/ppt/slides/slide2.xml" Id="R6904a727d2a144ac" /><Relationship Type="http://schemas.openxmlformats.org/officeDocument/2006/relationships/slide" Target="/ppt/slides/slide3.xml" Id="Rc2c61895dcc64174" /><Relationship Type="http://schemas.openxmlformats.org/officeDocument/2006/relationships/slide" Target="/ppt/slides/slide4.xml" Id="R52d7394474674645" /><Relationship Type="http://schemas.openxmlformats.org/officeDocument/2006/relationships/slide" Target="/ppt/slides/slide5.xml" Id="Rd7200daa01ae4ffd" /><Relationship Type="http://schemas.openxmlformats.org/officeDocument/2006/relationships/slide" Target="/ppt/slides/slide6.xml" Id="R2469c1a0af8f4e54" /><Relationship Type="http://schemas.openxmlformats.org/officeDocument/2006/relationships/slide" Target="/ppt/slides/slide7.xml" Id="Rbbd1dbc1d740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c8b2f1b4942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ed486b3ae49c8" /><Relationship Type="http://schemas.openxmlformats.org/officeDocument/2006/relationships/theme" Target="/ppt/slideMasters/theme/theme1.xml" Id="R9d0d6c325b604d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5ed486b3ae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19027ead74a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cde73e1ba43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eb998817b41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a01b5ece445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542e85ff34d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880c02e844f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78cfb7dad4c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SOLEM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ACCOUNTING AS ble etablert [år] og holder til i Tanem.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4 197 368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Torvullvegen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7549 Tanem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922 308 667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