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d89411be3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31239dd6241bd"/>
  </p:sldMasterIdLst>
  <p:sldIdLst>
    <p:sldId xmlns:r="http://schemas.openxmlformats.org/officeDocument/2006/relationships" id="256" r:id="R2d746c63822e48ba"/>
    <p:sldId xmlns:r="http://schemas.openxmlformats.org/officeDocument/2006/relationships" id="257" r:id="R076a59520830469f"/>
    <p:sldId xmlns:r="http://schemas.openxmlformats.org/officeDocument/2006/relationships" id="258" r:id="Rf682db8a6ec44b78"/>
    <p:sldId xmlns:r="http://schemas.openxmlformats.org/officeDocument/2006/relationships" id="259" r:id="Ra175e29da6b24c52"/>
    <p:sldId xmlns:r="http://schemas.openxmlformats.org/officeDocument/2006/relationships" id="260" r:id="Rc598d069eea640a4"/>
    <p:sldId xmlns:r="http://schemas.openxmlformats.org/officeDocument/2006/relationships" id="261" r:id="R2f1f8ba8268a4e35"/>
    <p:sldId xmlns:r="http://schemas.openxmlformats.org/officeDocument/2006/relationships" id="262" r:id="Rde8526b6314e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31239dd6241bd" /><Relationship Type="http://schemas.openxmlformats.org/officeDocument/2006/relationships/slide" Target="/ppt/slides/slide1.xml" Id="R2d746c63822e48ba" /><Relationship Type="http://schemas.openxmlformats.org/officeDocument/2006/relationships/slide" Target="/ppt/slides/slide2.xml" Id="R076a59520830469f" /><Relationship Type="http://schemas.openxmlformats.org/officeDocument/2006/relationships/slide" Target="/ppt/slides/slide3.xml" Id="Rf682db8a6ec44b78" /><Relationship Type="http://schemas.openxmlformats.org/officeDocument/2006/relationships/slide" Target="/ppt/slides/slide4.xml" Id="Ra175e29da6b24c52" /><Relationship Type="http://schemas.openxmlformats.org/officeDocument/2006/relationships/slide" Target="/ppt/slides/slide5.xml" Id="Rc598d069eea640a4" /><Relationship Type="http://schemas.openxmlformats.org/officeDocument/2006/relationships/slide" Target="/ppt/slides/slide6.xml" Id="R2f1f8ba8268a4e35" /><Relationship Type="http://schemas.openxmlformats.org/officeDocument/2006/relationships/slide" Target="/ppt/slides/slide7.xml" Id="Rde8526b6314e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19419f029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c630e67b4fb1" /><Relationship Type="http://schemas.openxmlformats.org/officeDocument/2006/relationships/theme" Target="/ppt/slideMasters/theme/theme1.xml" Id="R013b8e0bf2e7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3c630e67b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ad30a8b5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f1311dc3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3198fa09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51e51a5b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8740daa5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fe3f3fee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3826bdfc6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STENSENG MATS ERIK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AAS-ENG HÅKON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BJERKESTRAND ANITA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