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f2f99d863b41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81c06a121c4c61"/>
  </p:sldMasterIdLst>
  <p:sldIdLst>
    <p:sldId xmlns:r="http://schemas.openxmlformats.org/officeDocument/2006/relationships" id="256" r:id="Ra5adf0a435444249"/>
    <p:sldId xmlns:r="http://schemas.openxmlformats.org/officeDocument/2006/relationships" id="257" r:id="R9e8d023bcc1141f5"/>
    <p:sldId xmlns:r="http://schemas.openxmlformats.org/officeDocument/2006/relationships" id="258" r:id="Rd5a0440c766743e1"/>
    <p:sldId xmlns:r="http://schemas.openxmlformats.org/officeDocument/2006/relationships" id="259" r:id="R762fb1cd498a44ec"/>
    <p:sldId xmlns:r="http://schemas.openxmlformats.org/officeDocument/2006/relationships" id="260" r:id="R2001de698dfd4cdb"/>
    <p:sldId xmlns:r="http://schemas.openxmlformats.org/officeDocument/2006/relationships" id="261" r:id="Ra0a8688c595d4253"/>
    <p:sldId xmlns:r="http://schemas.openxmlformats.org/officeDocument/2006/relationships" id="262" r:id="R485d37acc35740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81c06a121c4c61" /><Relationship Type="http://schemas.openxmlformats.org/officeDocument/2006/relationships/slide" Target="/ppt/slides/slide1.xml" Id="Ra5adf0a435444249" /><Relationship Type="http://schemas.openxmlformats.org/officeDocument/2006/relationships/slide" Target="/ppt/slides/slide2.xml" Id="R9e8d023bcc1141f5" /><Relationship Type="http://schemas.openxmlformats.org/officeDocument/2006/relationships/slide" Target="/ppt/slides/slide3.xml" Id="Rd5a0440c766743e1" /><Relationship Type="http://schemas.openxmlformats.org/officeDocument/2006/relationships/slide" Target="/ppt/slides/slide4.xml" Id="R762fb1cd498a44ec" /><Relationship Type="http://schemas.openxmlformats.org/officeDocument/2006/relationships/slide" Target="/ppt/slides/slide5.xml" Id="R2001de698dfd4cdb" /><Relationship Type="http://schemas.openxmlformats.org/officeDocument/2006/relationships/slide" Target="/ppt/slides/slide6.xml" Id="Ra0a8688c595d4253" /><Relationship Type="http://schemas.openxmlformats.org/officeDocument/2006/relationships/slide" Target="/ppt/slides/slide7.xml" Id="R485d37acc35740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86b111becd47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0ba673dfa47f2" /><Relationship Type="http://schemas.openxmlformats.org/officeDocument/2006/relationships/theme" Target="/ppt/slideMasters/theme/theme1.xml" Id="Rcb722c6aa7c941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10ba673dfa47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86355b50c40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ec1d4e1f340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b756eb85048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826de5a2349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4bd87b31147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0627b93224a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72eebe4d845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BAKKERUD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BAKKERUD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97 300 318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101 002 941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104 754 091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BRATBERG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Bratberg, Bakkerudveien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922 256 861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