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a3c7c50e354e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f8bafeab99401c"/>
  </p:sldMasterIdLst>
  <p:sldIdLst>
    <p:sldId xmlns:r="http://schemas.openxmlformats.org/officeDocument/2006/relationships" id="256" r:id="R9464d2eabd5243d6"/>
    <p:sldId xmlns:r="http://schemas.openxmlformats.org/officeDocument/2006/relationships" id="257" r:id="R0e70928b502c4274"/>
    <p:sldId xmlns:r="http://schemas.openxmlformats.org/officeDocument/2006/relationships" id="258" r:id="R1640d1c782194bee"/>
    <p:sldId xmlns:r="http://schemas.openxmlformats.org/officeDocument/2006/relationships" id="259" r:id="Rc1eb1b9f7f974b07"/>
    <p:sldId xmlns:r="http://schemas.openxmlformats.org/officeDocument/2006/relationships" id="260" r:id="Reafba55fef534e5b"/>
    <p:sldId xmlns:r="http://schemas.openxmlformats.org/officeDocument/2006/relationships" id="261" r:id="R94f3029636d948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f8bafeab99401c" /><Relationship Type="http://schemas.openxmlformats.org/officeDocument/2006/relationships/slide" Target="/ppt/slides/slide1.xml" Id="R9464d2eabd5243d6" /><Relationship Type="http://schemas.openxmlformats.org/officeDocument/2006/relationships/slide" Target="/ppt/slides/slide2.xml" Id="R0e70928b502c4274" /><Relationship Type="http://schemas.openxmlformats.org/officeDocument/2006/relationships/slide" Target="/ppt/slides/slide3.xml" Id="R1640d1c782194bee" /><Relationship Type="http://schemas.openxmlformats.org/officeDocument/2006/relationships/slide" Target="/ppt/slides/slide4.xml" Id="Rc1eb1b9f7f974b07" /><Relationship Type="http://schemas.openxmlformats.org/officeDocument/2006/relationships/slide" Target="/ppt/slides/slide5.xml" Id="Reafba55fef534e5b" /><Relationship Type="http://schemas.openxmlformats.org/officeDocument/2006/relationships/slide" Target="/ppt/slides/slide6.xml" Id="R94f3029636d948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860caea0a14d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8e94ebb7304410" /><Relationship Type="http://schemas.openxmlformats.org/officeDocument/2006/relationships/theme" Target="/ppt/slideMasters/theme/theme1.xml" Id="R49d937eab79849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8e94ebb73044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33160f82c849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4c7cf22b1b4f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68ea4583254a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5c985086a147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4a0453ea954c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41b6c0fb6c43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BAKKERUD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Lars Bratberg, Bakkerudveien 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922 256 861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BAKKERUD INVEST AS</a:t>
            </a:r>
          </a:p>
        </p:txBody>
      </p:sp>
    </p:spTree>
  </p:cSld>
  <p:clrMapOvr>
    <a:masterClrMapping xmlns:a="http://schemas.openxmlformats.org/drawingml/2006/main"/>
  </p:clrMapOvr>
</p:sld>
</file>