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56a18e34d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d86b15c9d43dd"/>
  </p:sldMasterIdLst>
  <p:sldIdLst>
    <p:sldId xmlns:r="http://schemas.openxmlformats.org/officeDocument/2006/relationships" id="256" r:id="R77ee43863b1e449e"/>
    <p:sldId xmlns:r="http://schemas.openxmlformats.org/officeDocument/2006/relationships" id="257" r:id="Rfcdf76978d7e4cc5"/>
    <p:sldId xmlns:r="http://schemas.openxmlformats.org/officeDocument/2006/relationships" id="258" r:id="Rab9ec31597214f1c"/>
    <p:sldId xmlns:r="http://schemas.openxmlformats.org/officeDocument/2006/relationships" id="259" r:id="Rf7ac5ec5255e4f53"/>
    <p:sldId xmlns:r="http://schemas.openxmlformats.org/officeDocument/2006/relationships" id="260" r:id="R2bef306356194468"/>
    <p:sldId xmlns:r="http://schemas.openxmlformats.org/officeDocument/2006/relationships" id="261" r:id="R4fe2684f77fb4aed"/>
    <p:sldId xmlns:r="http://schemas.openxmlformats.org/officeDocument/2006/relationships" id="262" r:id="R018ecb69a7ff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d86b15c9d43dd" /><Relationship Type="http://schemas.openxmlformats.org/officeDocument/2006/relationships/slide" Target="/ppt/slides/slide1.xml" Id="R77ee43863b1e449e" /><Relationship Type="http://schemas.openxmlformats.org/officeDocument/2006/relationships/slide" Target="/ppt/slides/slide2.xml" Id="Rfcdf76978d7e4cc5" /><Relationship Type="http://schemas.openxmlformats.org/officeDocument/2006/relationships/slide" Target="/ppt/slides/slide3.xml" Id="Rab9ec31597214f1c" /><Relationship Type="http://schemas.openxmlformats.org/officeDocument/2006/relationships/slide" Target="/ppt/slides/slide4.xml" Id="Rf7ac5ec5255e4f53" /><Relationship Type="http://schemas.openxmlformats.org/officeDocument/2006/relationships/slide" Target="/ppt/slides/slide5.xml" Id="R2bef306356194468" /><Relationship Type="http://schemas.openxmlformats.org/officeDocument/2006/relationships/slide" Target="/ppt/slides/slide6.xml" Id="R4fe2684f77fb4aed" /><Relationship Type="http://schemas.openxmlformats.org/officeDocument/2006/relationships/slide" Target="/ppt/slides/slide7.xml" Id="R018ecb69a7ff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ecc67ce1b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fc9d9aa54a48" /><Relationship Type="http://schemas.openxmlformats.org/officeDocument/2006/relationships/theme" Target="/ppt/slideMasters/theme/theme1.xml" Id="Rc68202fe5b9c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3fc9d9aa5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1562773a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e5f82c47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20ca539c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2e393a583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fcf05deb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01823713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060b5557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Ship-Ring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79 307 951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83 764 756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nina@ship-ring.no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922 192 286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