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9686b5312a42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f1a4fac4e84673"/>
  </p:sldMasterIdLst>
  <p:sldIdLst>
    <p:sldId xmlns:r="http://schemas.openxmlformats.org/officeDocument/2006/relationships" id="256" r:id="R25beff818cab4f18"/>
    <p:sldId xmlns:r="http://schemas.openxmlformats.org/officeDocument/2006/relationships" id="257" r:id="R10c8c434248348ff"/>
    <p:sldId xmlns:r="http://schemas.openxmlformats.org/officeDocument/2006/relationships" id="258" r:id="R693490b0a7eb4227"/>
    <p:sldId xmlns:r="http://schemas.openxmlformats.org/officeDocument/2006/relationships" id="259" r:id="R99197e8a040e4a2d"/>
    <p:sldId xmlns:r="http://schemas.openxmlformats.org/officeDocument/2006/relationships" id="260" r:id="R14372c8ef64847f0"/>
    <p:sldId xmlns:r="http://schemas.openxmlformats.org/officeDocument/2006/relationships" id="261" r:id="R075ff472fd3f4958"/>
    <p:sldId xmlns:r="http://schemas.openxmlformats.org/officeDocument/2006/relationships" id="262" r:id="Ra5d69a1e921044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f1a4fac4e84673" /><Relationship Type="http://schemas.openxmlformats.org/officeDocument/2006/relationships/slide" Target="/ppt/slides/slide1.xml" Id="R25beff818cab4f18" /><Relationship Type="http://schemas.openxmlformats.org/officeDocument/2006/relationships/slide" Target="/ppt/slides/slide2.xml" Id="R10c8c434248348ff" /><Relationship Type="http://schemas.openxmlformats.org/officeDocument/2006/relationships/slide" Target="/ppt/slides/slide3.xml" Id="R693490b0a7eb4227" /><Relationship Type="http://schemas.openxmlformats.org/officeDocument/2006/relationships/slide" Target="/ppt/slides/slide4.xml" Id="R99197e8a040e4a2d" /><Relationship Type="http://schemas.openxmlformats.org/officeDocument/2006/relationships/slide" Target="/ppt/slides/slide5.xml" Id="R14372c8ef64847f0" /><Relationship Type="http://schemas.openxmlformats.org/officeDocument/2006/relationships/slide" Target="/ppt/slides/slide6.xml" Id="R075ff472fd3f4958" /><Relationship Type="http://schemas.openxmlformats.org/officeDocument/2006/relationships/slide" Target="/ppt/slides/slide7.xml" Id="Ra5d69a1e921044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003296638142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607a26b684d81" /><Relationship Type="http://schemas.openxmlformats.org/officeDocument/2006/relationships/theme" Target="/ppt/slideMasters/theme/theme1.xml" Id="R77701ac772ff4f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f607a26b684d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2a662445549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31fdbf4464e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3da16bdc274e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c1eaf3cbdb48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91561b214d4a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8f3dc0214d41c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6998489d046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TROLLHASSEL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TROLLHASSEL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TROLLHASSEL AS ble etablert [år] og holder til i Kvernaland.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TROLLHASSEL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TROLLHASSEL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TROLLHASSEL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−544 895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7 999 644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121 827 641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170 486 699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TROLLHASSEL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 BRAUT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TROLLHASSEL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Elin Braut, Orstadvegen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4355 Kvernaland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922 184 410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TROLLHASSEL AS</a:t>
            </a:r>
          </a:p>
        </p:txBody>
      </p:sp>
    </p:spTree>
  </p:cSld>
  <p:clrMapOvr>
    <a:masterClrMapping xmlns:a="http://schemas.openxmlformats.org/drawingml/2006/main"/>
  </p:clrMapOvr>
</p:sld>
</file>