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87621f59a5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953ad24ec43d8"/>
  </p:sldMasterIdLst>
  <p:sldIdLst>
    <p:sldId xmlns:r="http://schemas.openxmlformats.org/officeDocument/2006/relationships" id="256" r:id="R2f101a890d1749e0"/>
    <p:sldId xmlns:r="http://schemas.openxmlformats.org/officeDocument/2006/relationships" id="257" r:id="Re9637f1c27294dd3"/>
    <p:sldId xmlns:r="http://schemas.openxmlformats.org/officeDocument/2006/relationships" id="258" r:id="R1b6a6f776c0b4866"/>
    <p:sldId xmlns:r="http://schemas.openxmlformats.org/officeDocument/2006/relationships" id="259" r:id="R284b784a0bcf45b2"/>
    <p:sldId xmlns:r="http://schemas.openxmlformats.org/officeDocument/2006/relationships" id="260" r:id="Rc060dddf73724f36"/>
    <p:sldId xmlns:r="http://schemas.openxmlformats.org/officeDocument/2006/relationships" id="261" r:id="Reb1e05074ff04ce5"/>
    <p:sldId xmlns:r="http://schemas.openxmlformats.org/officeDocument/2006/relationships" id="262" r:id="Rde431023af5d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953ad24ec43d8" /><Relationship Type="http://schemas.openxmlformats.org/officeDocument/2006/relationships/slide" Target="/ppt/slides/slide1.xml" Id="R2f101a890d1749e0" /><Relationship Type="http://schemas.openxmlformats.org/officeDocument/2006/relationships/slide" Target="/ppt/slides/slide2.xml" Id="Re9637f1c27294dd3" /><Relationship Type="http://schemas.openxmlformats.org/officeDocument/2006/relationships/slide" Target="/ppt/slides/slide3.xml" Id="R1b6a6f776c0b4866" /><Relationship Type="http://schemas.openxmlformats.org/officeDocument/2006/relationships/slide" Target="/ppt/slides/slide4.xml" Id="R284b784a0bcf45b2" /><Relationship Type="http://schemas.openxmlformats.org/officeDocument/2006/relationships/slide" Target="/ppt/slides/slide5.xml" Id="Rc060dddf73724f36" /><Relationship Type="http://schemas.openxmlformats.org/officeDocument/2006/relationships/slide" Target="/ppt/slides/slide6.xml" Id="Reb1e05074ff04ce5" /><Relationship Type="http://schemas.openxmlformats.org/officeDocument/2006/relationships/slide" Target="/ppt/slides/slide7.xml" Id="Rde431023af5d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55ebba140b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316a2307f4540" /><Relationship Type="http://schemas.openxmlformats.org/officeDocument/2006/relationships/theme" Target="/ppt/slideMasters/theme/theme1.xml" Id="R908dd65a812344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2316a2307f45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21e26f3944e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54bfe0aa344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f53f69b474b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9a0c4daab4a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c531b57fa49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690f5299249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c709fe8aa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LAKAS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LAKAS INVEST AS ble etablert [år] og holder til i Bekkjarvik.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2 187 793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1 649 045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7 964 202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43 298 951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43 414 885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MONICA DALE STOKKE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OVE DALE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BENTE DALE NAUSTHELLER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ANDRE DALE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Bekkjarvik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5397 Bekkjarvik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922 178 607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LAKAS INVEST AS</a:t>
            </a:r>
          </a:p>
        </p:txBody>
      </p:sp>
    </p:spTree>
  </p:cSld>
  <p:clrMapOvr>
    <a:masterClrMapping xmlns:a="http://schemas.openxmlformats.org/drawingml/2006/main"/>
  </p:clrMapOvr>
</p:sld>
</file>