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e5284684184e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94ac1425f14cd4"/>
  </p:sldMasterIdLst>
  <p:sldIdLst>
    <p:sldId xmlns:r="http://schemas.openxmlformats.org/officeDocument/2006/relationships" id="256" r:id="R0379a52f8066461e"/>
    <p:sldId xmlns:r="http://schemas.openxmlformats.org/officeDocument/2006/relationships" id="257" r:id="R4f63ee3cc6934c2b"/>
    <p:sldId xmlns:r="http://schemas.openxmlformats.org/officeDocument/2006/relationships" id="258" r:id="R6500a7114847412c"/>
    <p:sldId xmlns:r="http://schemas.openxmlformats.org/officeDocument/2006/relationships" id="259" r:id="R4954045b1e6b4fdc"/>
    <p:sldId xmlns:r="http://schemas.openxmlformats.org/officeDocument/2006/relationships" id="260" r:id="Ra2fabe909aed475e"/>
    <p:sldId xmlns:r="http://schemas.openxmlformats.org/officeDocument/2006/relationships" id="261" r:id="Rd4e6e326287641e2"/>
    <p:sldId xmlns:r="http://schemas.openxmlformats.org/officeDocument/2006/relationships" id="262" r:id="R4dba9c03ab2349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94ac1425f14cd4" /><Relationship Type="http://schemas.openxmlformats.org/officeDocument/2006/relationships/slide" Target="/ppt/slides/slide1.xml" Id="R0379a52f8066461e" /><Relationship Type="http://schemas.openxmlformats.org/officeDocument/2006/relationships/slide" Target="/ppt/slides/slide2.xml" Id="R4f63ee3cc6934c2b" /><Relationship Type="http://schemas.openxmlformats.org/officeDocument/2006/relationships/slide" Target="/ppt/slides/slide3.xml" Id="R6500a7114847412c" /><Relationship Type="http://schemas.openxmlformats.org/officeDocument/2006/relationships/slide" Target="/ppt/slides/slide4.xml" Id="R4954045b1e6b4fdc" /><Relationship Type="http://schemas.openxmlformats.org/officeDocument/2006/relationships/slide" Target="/ppt/slides/slide5.xml" Id="Ra2fabe909aed475e" /><Relationship Type="http://schemas.openxmlformats.org/officeDocument/2006/relationships/slide" Target="/ppt/slides/slide6.xml" Id="Rd4e6e326287641e2" /><Relationship Type="http://schemas.openxmlformats.org/officeDocument/2006/relationships/slide" Target="/ppt/slides/slide7.xml" Id="R4dba9c03ab2349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5090429a3640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80e066bae04e40" /><Relationship Type="http://schemas.openxmlformats.org/officeDocument/2006/relationships/theme" Target="/ppt/slideMasters/theme/theme1.xml" Id="R74125e59e73745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80e066bae04e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2995a7e86348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19c0737c414f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eb8d0818ae48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bb202cd8874e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317f7e373149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00fe6ecab949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f9a0b891104a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KOPSTAD OG KURE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KOPSTAD OG KURE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KOPSTAD OG KURE REVISJON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KOPSTAD OG KURE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KOPSTAD OG KURE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KOPSTAD OG KURE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18 229 654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5 103 476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4 073 728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830 098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8 276 725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KOPSTAD OG KURE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JKR INVEST AS  –  29,2 %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KOPSTAD GRUPPEN AS  –  29,2 %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MIA INVEST AS  –  29,2 %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KOPSTAD OG KURE REVISJON AS  –  11,3 %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JANNE KARIN RØNNING  –  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 KURE  –  0,3 %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KOPSTAD OG KURE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Bragernes torg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3017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922 176 647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KOPSTAD OG KURE REVISJON AS</a:t>
            </a:r>
          </a:p>
        </p:txBody>
      </p:sp>
    </p:spTree>
  </p:cSld>
  <p:clrMapOvr>
    <a:masterClrMapping xmlns:a="http://schemas.openxmlformats.org/drawingml/2006/main"/>
  </p:clrMapOvr>
</p:sld>
</file>