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3964d4c70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8cedfcf8246a3"/>
  </p:sldMasterIdLst>
  <p:sldIdLst>
    <p:sldId xmlns:r="http://schemas.openxmlformats.org/officeDocument/2006/relationships" id="256" r:id="R3aa5a73b51f244c7"/>
    <p:sldId xmlns:r="http://schemas.openxmlformats.org/officeDocument/2006/relationships" id="257" r:id="R9e82d406520146ce"/>
    <p:sldId xmlns:r="http://schemas.openxmlformats.org/officeDocument/2006/relationships" id="258" r:id="R9a9cdf6f7ef045f4"/>
    <p:sldId xmlns:r="http://schemas.openxmlformats.org/officeDocument/2006/relationships" id="259" r:id="R24bbe2c5c68f4c73"/>
    <p:sldId xmlns:r="http://schemas.openxmlformats.org/officeDocument/2006/relationships" id="260" r:id="Re55296c7265b4fc3"/>
    <p:sldId xmlns:r="http://schemas.openxmlformats.org/officeDocument/2006/relationships" id="261" r:id="R9d733d2e252a420e"/>
    <p:sldId xmlns:r="http://schemas.openxmlformats.org/officeDocument/2006/relationships" id="262" r:id="R400110ed9477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8cedfcf8246a3" /><Relationship Type="http://schemas.openxmlformats.org/officeDocument/2006/relationships/slide" Target="/ppt/slides/slide1.xml" Id="R3aa5a73b51f244c7" /><Relationship Type="http://schemas.openxmlformats.org/officeDocument/2006/relationships/slide" Target="/ppt/slides/slide2.xml" Id="R9e82d406520146ce" /><Relationship Type="http://schemas.openxmlformats.org/officeDocument/2006/relationships/slide" Target="/ppt/slides/slide3.xml" Id="R9a9cdf6f7ef045f4" /><Relationship Type="http://schemas.openxmlformats.org/officeDocument/2006/relationships/slide" Target="/ppt/slides/slide4.xml" Id="R24bbe2c5c68f4c73" /><Relationship Type="http://schemas.openxmlformats.org/officeDocument/2006/relationships/slide" Target="/ppt/slides/slide5.xml" Id="Re55296c7265b4fc3" /><Relationship Type="http://schemas.openxmlformats.org/officeDocument/2006/relationships/slide" Target="/ppt/slides/slide6.xml" Id="R9d733d2e252a420e" /><Relationship Type="http://schemas.openxmlformats.org/officeDocument/2006/relationships/slide" Target="/ppt/slides/slide7.xml" Id="R400110ed9477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72f2a8523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43b5f2f534c15" /><Relationship Type="http://schemas.openxmlformats.org/officeDocument/2006/relationships/theme" Target="/ppt/slideMasters/theme/theme1.xml" Id="R9d8fa286211f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43b5f2f53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480e2e150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23b81460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ef16b16c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3d1cbcb3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b4fa7ef21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c620bc18c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a9ccc89a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CPBTECH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CPBTECH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 PHILIPPE BROD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Ormøybakken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