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931035c1b547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63dfef174145a3"/>
  </p:sldMasterIdLst>
  <p:sldIdLst>
    <p:sldId xmlns:r="http://schemas.openxmlformats.org/officeDocument/2006/relationships" id="256" r:id="R4fd952860a62452a"/>
    <p:sldId xmlns:r="http://schemas.openxmlformats.org/officeDocument/2006/relationships" id="257" r:id="R43cc0a30e5dc47a4"/>
    <p:sldId xmlns:r="http://schemas.openxmlformats.org/officeDocument/2006/relationships" id="258" r:id="R8789dd2895fb4b15"/>
    <p:sldId xmlns:r="http://schemas.openxmlformats.org/officeDocument/2006/relationships" id="259" r:id="R410fc7d920a04b0d"/>
    <p:sldId xmlns:r="http://schemas.openxmlformats.org/officeDocument/2006/relationships" id="260" r:id="Rde2fe8721fae450f"/>
    <p:sldId xmlns:r="http://schemas.openxmlformats.org/officeDocument/2006/relationships" id="261" r:id="Re80f42b60a494eac"/>
    <p:sldId xmlns:r="http://schemas.openxmlformats.org/officeDocument/2006/relationships" id="262" r:id="R959f095c6bcf4d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63dfef174145a3" /><Relationship Type="http://schemas.openxmlformats.org/officeDocument/2006/relationships/slide" Target="/ppt/slides/slide1.xml" Id="R4fd952860a62452a" /><Relationship Type="http://schemas.openxmlformats.org/officeDocument/2006/relationships/slide" Target="/ppt/slides/slide2.xml" Id="R43cc0a30e5dc47a4" /><Relationship Type="http://schemas.openxmlformats.org/officeDocument/2006/relationships/slide" Target="/ppt/slides/slide3.xml" Id="R8789dd2895fb4b15" /><Relationship Type="http://schemas.openxmlformats.org/officeDocument/2006/relationships/slide" Target="/ppt/slides/slide4.xml" Id="R410fc7d920a04b0d" /><Relationship Type="http://schemas.openxmlformats.org/officeDocument/2006/relationships/slide" Target="/ppt/slides/slide5.xml" Id="Rde2fe8721fae450f" /><Relationship Type="http://schemas.openxmlformats.org/officeDocument/2006/relationships/slide" Target="/ppt/slides/slide6.xml" Id="Re80f42b60a494eac" /><Relationship Type="http://schemas.openxmlformats.org/officeDocument/2006/relationships/slide" Target="/ppt/slides/slide7.xml" Id="R959f095c6bcf4d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b90b9f9354e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bb77e6d604e02" /><Relationship Type="http://schemas.openxmlformats.org/officeDocument/2006/relationships/theme" Target="/ppt/slideMasters/theme/theme1.xml" Id="R4d7189d771b74f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3bb77e6d604e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c04a621d348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6b7c2df09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fec32b3b14e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7feb09dfd4a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32bc4403742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13ae4da2445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acec253b94a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10 014 433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10 065 746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Arendts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922 141 460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 SOLBERG HOLDING AS</a:t>
            </a:r>
          </a:p>
        </p:txBody>
      </p:sp>
    </p:spTree>
  </p:cSld>
  <p:clrMapOvr>
    <a:masterClrMapping xmlns:a="http://schemas.openxmlformats.org/drawingml/2006/main"/>
  </p:clrMapOvr>
</p:sld>
</file>