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8233a495fe40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b1d91b8f3b478c"/>
  </p:sldMasterIdLst>
  <p:sldIdLst>
    <p:sldId xmlns:r="http://schemas.openxmlformats.org/officeDocument/2006/relationships" id="256" r:id="Rcd81c0f6e7a7417d"/>
    <p:sldId xmlns:r="http://schemas.openxmlformats.org/officeDocument/2006/relationships" id="257" r:id="R7579615ce5c949c4"/>
    <p:sldId xmlns:r="http://schemas.openxmlformats.org/officeDocument/2006/relationships" id="258" r:id="R58364b856d3249d9"/>
    <p:sldId xmlns:r="http://schemas.openxmlformats.org/officeDocument/2006/relationships" id="259" r:id="R94776b9c73364644"/>
    <p:sldId xmlns:r="http://schemas.openxmlformats.org/officeDocument/2006/relationships" id="260" r:id="R3c73e057317f446b"/>
    <p:sldId xmlns:r="http://schemas.openxmlformats.org/officeDocument/2006/relationships" id="261" r:id="R8b9f97e661854228"/>
    <p:sldId xmlns:r="http://schemas.openxmlformats.org/officeDocument/2006/relationships" id="262" r:id="R4cbe22f770964f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1d91b8f3b478c" /><Relationship Type="http://schemas.openxmlformats.org/officeDocument/2006/relationships/slide" Target="/ppt/slides/slide1.xml" Id="Rcd81c0f6e7a7417d" /><Relationship Type="http://schemas.openxmlformats.org/officeDocument/2006/relationships/slide" Target="/ppt/slides/slide2.xml" Id="R7579615ce5c949c4" /><Relationship Type="http://schemas.openxmlformats.org/officeDocument/2006/relationships/slide" Target="/ppt/slides/slide3.xml" Id="R58364b856d3249d9" /><Relationship Type="http://schemas.openxmlformats.org/officeDocument/2006/relationships/slide" Target="/ppt/slides/slide4.xml" Id="R94776b9c73364644" /><Relationship Type="http://schemas.openxmlformats.org/officeDocument/2006/relationships/slide" Target="/ppt/slides/slide5.xml" Id="R3c73e057317f446b" /><Relationship Type="http://schemas.openxmlformats.org/officeDocument/2006/relationships/slide" Target="/ppt/slides/slide6.xml" Id="R8b9f97e661854228" /><Relationship Type="http://schemas.openxmlformats.org/officeDocument/2006/relationships/slide" Target="/ppt/slides/slide7.xml" Id="R4cbe22f770964f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cb7a1da9d4f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e747fb9954241" /><Relationship Type="http://schemas.openxmlformats.org/officeDocument/2006/relationships/theme" Target="/ppt/slideMasters/theme/theme1.xml" Id="R8ed2a8f8113447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ce747fb99542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6266fd6ed40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e85456f2d41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d0d55d48f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4e6b2a3f64c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664a5af134f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e08ab70864f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9b3544b5042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 INVEST AS ble etablert [år] og holder til i Namsskogan.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6 569 498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70 263 810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70 276 276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 PER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Otto Vollan, Finnvolldalsveien 431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7890 Namsskogan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922 107 092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