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11bfbd5a3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ac42bbbad4e88"/>
  </p:sldMasterIdLst>
  <p:sldIdLst>
    <p:sldId xmlns:r="http://schemas.openxmlformats.org/officeDocument/2006/relationships" id="256" r:id="R46cdd41a5ec04746"/>
    <p:sldId xmlns:r="http://schemas.openxmlformats.org/officeDocument/2006/relationships" id="257" r:id="R1ffe8bfcd208474c"/>
    <p:sldId xmlns:r="http://schemas.openxmlformats.org/officeDocument/2006/relationships" id="258" r:id="Rc2745f49f2d24d1d"/>
    <p:sldId xmlns:r="http://schemas.openxmlformats.org/officeDocument/2006/relationships" id="259" r:id="Rd43a9141969640ea"/>
    <p:sldId xmlns:r="http://schemas.openxmlformats.org/officeDocument/2006/relationships" id="260" r:id="R7b04c10a32334ff6"/>
    <p:sldId xmlns:r="http://schemas.openxmlformats.org/officeDocument/2006/relationships" id="261" r:id="R4470c0c7ddeb4046"/>
    <p:sldId xmlns:r="http://schemas.openxmlformats.org/officeDocument/2006/relationships" id="262" r:id="Rd9b510d2d00d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ac42bbbad4e88" /><Relationship Type="http://schemas.openxmlformats.org/officeDocument/2006/relationships/slide" Target="/ppt/slides/slide1.xml" Id="R46cdd41a5ec04746" /><Relationship Type="http://schemas.openxmlformats.org/officeDocument/2006/relationships/slide" Target="/ppt/slides/slide2.xml" Id="R1ffe8bfcd208474c" /><Relationship Type="http://schemas.openxmlformats.org/officeDocument/2006/relationships/slide" Target="/ppt/slides/slide3.xml" Id="Rc2745f49f2d24d1d" /><Relationship Type="http://schemas.openxmlformats.org/officeDocument/2006/relationships/slide" Target="/ppt/slides/slide4.xml" Id="Rd43a9141969640ea" /><Relationship Type="http://schemas.openxmlformats.org/officeDocument/2006/relationships/slide" Target="/ppt/slides/slide5.xml" Id="R7b04c10a32334ff6" /><Relationship Type="http://schemas.openxmlformats.org/officeDocument/2006/relationships/slide" Target="/ppt/slides/slide6.xml" Id="R4470c0c7ddeb4046" /><Relationship Type="http://schemas.openxmlformats.org/officeDocument/2006/relationships/slide" Target="/ppt/slides/slide7.xml" Id="Rd9b510d2d00d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66237fb77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f1c9e1034cf0" /><Relationship Type="http://schemas.openxmlformats.org/officeDocument/2006/relationships/theme" Target="/ppt/slideMasters/theme/theme1.xml" Id="R52be15b9113d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9f1c9e103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14f9ed9b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0ae673cd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33e7aafd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0bfe8d58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92153d77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dc71e7ea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ff08ab2a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REVISORPARTNER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