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ecd00b6e143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87e915d4ab459e"/>
  </p:sldMasterIdLst>
  <p:sldIdLst>
    <p:sldId xmlns:r="http://schemas.openxmlformats.org/officeDocument/2006/relationships" id="256" r:id="R550352062bc34884"/>
    <p:sldId xmlns:r="http://schemas.openxmlformats.org/officeDocument/2006/relationships" id="257" r:id="R5590af9820cb4ec2"/>
    <p:sldId xmlns:r="http://schemas.openxmlformats.org/officeDocument/2006/relationships" id="258" r:id="R992061599f6f4505"/>
    <p:sldId xmlns:r="http://schemas.openxmlformats.org/officeDocument/2006/relationships" id="259" r:id="R8fa2f456ecb843ea"/>
    <p:sldId xmlns:r="http://schemas.openxmlformats.org/officeDocument/2006/relationships" id="260" r:id="Rcecd76cfaf8742f4"/>
    <p:sldId xmlns:r="http://schemas.openxmlformats.org/officeDocument/2006/relationships" id="261" r:id="Rfd4597c32ebd45e7"/>
    <p:sldId xmlns:r="http://schemas.openxmlformats.org/officeDocument/2006/relationships" id="262" r:id="R7786851baa79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7e915d4ab459e" /><Relationship Type="http://schemas.openxmlformats.org/officeDocument/2006/relationships/slide" Target="/ppt/slides/slide1.xml" Id="R550352062bc34884" /><Relationship Type="http://schemas.openxmlformats.org/officeDocument/2006/relationships/slide" Target="/ppt/slides/slide2.xml" Id="R5590af9820cb4ec2" /><Relationship Type="http://schemas.openxmlformats.org/officeDocument/2006/relationships/slide" Target="/ppt/slides/slide3.xml" Id="R992061599f6f4505" /><Relationship Type="http://schemas.openxmlformats.org/officeDocument/2006/relationships/slide" Target="/ppt/slides/slide4.xml" Id="R8fa2f456ecb843ea" /><Relationship Type="http://schemas.openxmlformats.org/officeDocument/2006/relationships/slide" Target="/ppt/slides/slide5.xml" Id="Rcecd76cfaf8742f4" /><Relationship Type="http://schemas.openxmlformats.org/officeDocument/2006/relationships/slide" Target="/ppt/slides/slide6.xml" Id="Rfd4597c32ebd45e7" /><Relationship Type="http://schemas.openxmlformats.org/officeDocument/2006/relationships/slide" Target="/ppt/slides/slide7.xml" Id="R7786851baa79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a1a2391c5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f426fb31549fe" /><Relationship Type="http://schemas.openxmlformats.org/officeDocument/2006/relationships/theme" Target="/ppt/slideMasters/theme/theme1.xml" Id="Re8be7c37ee9a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5f426fb31549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0b055dc0245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d0afe2b4e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9dc1c49664c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4be41fa8141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f03d8a0bc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9e3068caf4f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66fd50d8d4b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