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73a64f9563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ba2447b0a4f7a"/>
  </p:sldMasterIdLst>
  <p:sldIdLst>
    <p:sldId xmlns:r="http://schemas.openxmlformats.org/officeDocument/2006/relationships" id="256" r:id="Rceb90e8e981f40be"/>
    <p:sldId xmlns:r="http://schemas.openxmlformats.org/officeDocument/2006/relationships" id="257" r:id="R5430d36fb29543bc"/>
    <p:sldId xmlns:r="http://schemas.openxmlformats.org/officeDocument/2006/relationships" id="258" r:id="Rd5c7dbb0cb1d4581"/>
    <p:sldId xmlns:r="http://schemas.openxmlformats.org/officeDocument/2006/relationships" id="259" r:id="R262d81a3cc7a4aea"/>
    <p:sldId xmlns:r="http://schemas.openxmlformats.org/officeDocument/2006/relationships" id="260" r:id="Rb5714fbafbf242ce"/>
    <p:sldId xmlns:r="http://schemas.openxmlformats.org/officeDocument/2006/relationships" id="261" r:id="Re3e2edaa235844e9"/>
    <p:sldId xmlns:r="http://schemas.openxmlformats.org/officeDocument/2006/relationships" id="262" r:id="Rbbbe615bcc3c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ba2447b0a4f7a" /><Relationship Type="http://schemas.openxmlformats.org/officeDocument/2006/relationships/slide" Target="/ppt/slides/slide1.xml" Id="Rceb90e8e981f40be" /><Relationship Type="http://schemas.openxmlformats.org/officeDocument/2006/relationships/slide" Target="/ppt/slides/slide2.xml" Id="R5430d36fb29543bc" /><Relationship Type="http://schemas.openxmlformats.org/officeDocument/2006/relationships/slide" Target="/ppt/slides/slide3.xml" Id="Rd5c7dbb0cb1d4581" /><Relationship Type="http://schemas.openxmlformats.org/officeDocument/2006/relationships/slide" Target="/ppt/slides/slide4.xml" Id="R262d81a3cc7a4aea" /><Relationship Type="http://schemas.openxmlformats.org/officeDocument/2006/relationships/slide" Target="/ppt/slides/slide5.xml" Id="Rb5714fbafbf242ce" /><Relationship Type="http://schemas.openxmlformats.org/officeDocument/2006/relationships/slide" Target="/ppt/slides/slide6.xml" Id="Re3e2edaa235844e9" /><Relationship Type="http://schemas.openxmlformats.org/officeDocument/2006/relationships/slide" Target="/ppt/slides/slide7.xml" Id="Rbbbe615bcc3c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344401f8e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4a2f9b15a4042" /><Relationship Type="http://schemas.openxmlformats.org/officeDocument/2006/relationships/theme" Target="/ppt/slideMasters/theme/theme1.xml" Id="R9b82a1f0e21b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4a2f9b15a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91a0d1eec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f8f9c285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6e46d51fb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a4ae0631f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b767ab0d3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7221f4c0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1d23509d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