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61943425b044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a246cd7d474224"/>
  </p:sldMasterIdLst>
  <p:sldIdLst>
    <p:sldId xmlns:r="http://schemas.openxmlformats.org/officeDocument/2006/relationships" id="256" r:id="Rdf91b2995937443b"/>
    <p:sldId xmlns:r="http://schemas.openxmlformats.org/officeDocument/2006/relationships" id="257" r:id="Rd9ccde4b6c7f476d"/>
    <p:sldId xmlns:r="http://schemas.openxmlformats.org/officeDocument/2006/relationships" id="258" r:id="R66b8f1ba30154fa0"/>
    <p:sldId xmlns:r="http://schemas.openxmlformats.org/officeDocument/2006/relationships" id="259" r:id="Ra18b4d6bf00d48e7"/>
    <p:sldId xmlns:r="http://schemas.openxmlformats.org/officeDocument/2006/relationships" id="260" r:id="R87b165895a824bc9"/>
    <p:sldId xmlns:r="http://schemas.openxmlformats.org/officeDocument/2006/relationships" id="261" r:id="Ra5b24641c5c640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a246cd7d474224" /><Relationship Type="http://schemas.openxmlformats.org/officeDocument/2006/relationships/slide" Target="/ppt/slides/slide1.xml" Id="Rdf91b2995937443b" /><Relationship Type="http://schemas.openxmlformats.org/officeDocument/2006/relationships/slide" Target="/ppt/slides/slide2.xml" Id="Rd9ccde4b6c7f476d" /><Relationship Type="http://schemas.openxmlformats.org/officeDocument/2006/relationships/slide" Target="/ppt/slides/slide3.xml" Id="R66b8f1ba30154fa0" /><Relationship Type="http://schemas.openxmlformats.org/officeDocument/2006/relationships/slide" Target="/ppt/slides/slide4.xml" Id="Ra18b4d6bf00d48e7" /><Relationship Type="http://schemas.openxmlformats.org/officeDocument/2006/relationships/slide" Target="/ppt/slides/slide5.xml" Id="R87b165895a824bc9" /><Relationship Type="http://schemas.openxmlformats.org/officeDocument/2006/relationships/slide" Target="/ppt/slides/slide6.xml" Id="Ra5b24641c5c640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fc9f326d7e44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7aff1316b48b1" /><Relationship Type="http://schemas.openxmlformats.org/officeDocument/2006/relationships/theme" Target="/ppt/slideMasters/theme/theme1.xml" Id="R8f03bc69aa2c4c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77aff1316b48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c5f563e4e47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4e2a3ea414c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ed6853dd542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8693dea7546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34b8531fa4b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1d13b69564b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LMJJ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LMJJ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LMJJ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LMJJ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LMJJ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LMJJ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Lise Jahateh, Abildsøveien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922 032 181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LMJJ INVEST AS</a:t>
            </a:r>
          </a:p>
        </p:txBody>
      </p:sp>
    </p:spTree>
  </p:cSld>
  <p:clrMapOvr>
    <a:masterClrMapping xmlns:a="http://schemas.openxmlformats.org/drawingml/2006/main"/>
  </p:clrMapOvr>
</p:sld>
</file>