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5566b07d4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3596e51014eaf"/>
  </p:sldMasterIdLst>
  <p:sldIdLst>
    <p:sldId xmlns:r="http://schemas.openxmlformats.org/officeDocument/2006/relationships" id="256" r:id="R3084f480bf5f4613"/>
    <p:sldId xmlns:r="http://schemas.openxmlformats.org/officeDocument/2006/relationships" id="257" r:id="R7ca41bab424946ca"/>
    <p:sldId xmlns:r="http://schemas.openxmlformats.org/officeDocument/2006/relationships" id="258" r:id="R6b5ccb780508498e"/>
    <p:sldId xmlns:r="http://schemas.openxmlformats.org/officeDocument/2006/relationships" id="259" r:id="R7578db50fdd04ec5"/>
    <p:sldId xmlns:r="http://schemas.openxmlformats.org/officeDocument/2006/relationships" id="260" r:id="Rcefa7504d1fc4c52"/>
    <p:sldId xmlns:r="http://schemas.openxmlformats.org/officeDocument/2006/relationships" id="261" r:id="R082760ba5ef8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3596e51014eaf" /><Relationship Type="http://schemas.openxmlformats.org/officeDocument/2006/relationships/slide" Target="/ppt/slides/slide1.xml" Id="R3084f480bf5f4613" /><Relationship Type="http://schemas.openxmlformats.org/officeDocument/2006/relationships/slide" Target="/ppt/slides/slide2.xml" Id="R7ca41bab424946ca" /><Relationship Type="http://schemas.openxmlformats.org/officeDocument/2006/relationships/slide" Target="/ppt/slides/slide3.xml" Id="R6b5ccb780508498e" /><Relationship Type="http://schemas.openxmlformats.org/officeDocument/2006/relationships/slide" Target="/ppt/slides/slide4.xml" Id="R7578db50fdd04ec5" /><Relationship Type="http://schemas.openxmlformats.org/officeDocument/2006/relationships/slide" Target="/ppt/slides/slide5.xml" Id="Rcefa7504d1fc4c52" /><Relationship Type="http://schemas.openxmlformats.org/officeDocument/2006/relationships/slide" Target="/ppt/slides/slide6.xml" Id="R082760ba5ef8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5d3ba50bf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9840df524675" /><Relationship Type="http://schemas.openxmlformats.org/officeDocument/2006/relationships/theme" Target="/ppt/slideMasters/theme/theme1.xml" Id="R0bd272cec72e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a9840df52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ac326a34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1a68e7e3f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36d6f6e44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f068e4e3b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ac818552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d0556104847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GRENSELØS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Borg Larsen, Frederik Stangs gate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