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a3d286076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4f6c1b0a664f03"/>
  </p:sldMasterIdLst>
  <p:sldIdLst>
    <p:sldId xmlns:r="http://schemas.openxmlformats.org/officeDocument/2006/relationships" id="256" r:id="Raf2755ccfa4840b1"/>
    <p:sldId xmlns:r="http://schemas.openxmlformats.org/officeDocument/2006/relationships" id="257" r:id="Rdc790ad314ee4519"/>
    <p:sldId xmlns:r="http://schemas.openxmlformats.org/officeDocument/2006/relationships" id="258" r:id="Rb12027f094954ca7"/>
    <p:sldId xmlns:r="http://schemas.openxmlformats.org/officeDocument/2006/relationships" id="259" r:id="R56ba5a1aa2354cb9"/>
    <p:sldId xmlns:r="http://schemas.openxmlformats.org/officeDocument/2006/relationships" id="260" r:id="R128e86d3b3aa4d06"/>
    <p:sldId xmlns:r="http://schemas.openxmlformats.org/officeDocument/2006/relationships" id="261" r:id="R2d785438edec4fc3"/>
    <p:sldId xmlns:r="http://schemas.openxmlformats.org/officeDocument/2006/relationships" id="262" r:id="Re6b8e0124f43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f6c1b0a664f03" /><Relationship Type="http://schemas.openxmlformats.org/officeDocument/2006/relationships/slide" Target="/ppt/slides/slide1.xml" Id="Raf2755ccfa4840b1" /><Relationship Type="http://schemas.openxmlformats.org/officeDocument/2006/relationships/slide" Target="/ppt/slides/slide2.xml" Id="Rdc790ad314ee4519" /><Relationship Type="http://schemas.openxmlformats.org/officeDocument/2006/relationships/slide" Target="/ppt/slides/slide3.xml" Id="Rb12027f094954ca7" /><Relationship Type="http://schemas.openxmlformats.org/officeDocument/2006/relationships/slide" Target="/ppt/slides/slide4.xml" Id="R56ba5a1aa2354cb9" /><Relationship Type="http://schemas.openxmlformats.org/officeDocument/2006/relationships/slide" Target="/ppt/slides/slide5.xml" Id="R128e86d3b3aa4d06" /><Relationship Type="http://schemas.openxmlformats.org/officeDocument/2006/relationships/slide" Target="/ppt/slides/slide6.xml" Id="R2d785438edec4fc3" /><Relationship Type="http://schemas.openxmlformats.org/officeDocument/2006/relationships/slide" Target="/ppt/slides/slide7.xml" Id="Re6b8e0124f43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371342410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99175e6444ec7" /><Relationship Type="http://schemas.openxmlformats.org/officeDocument/2006/relationships/theme" Target="/ppt/slideMasters/theme/theme1.xml" Id="Rd2c2a2e2eed146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99175e6444e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089f5754d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11661a3b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cd9e6693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297701f9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dd90c32a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8f1db04a646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058c1860c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NORTHLIGHT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NORTHLIGHT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15 624 753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776 596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6 893 349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EGELAND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KRISTINE EGELAND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Kråkstadveien 116B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