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170481e7448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cfbc5a39aa417a"/>
  </p:sldMasterIdLst>
  <p:sldIdLst>
    <p:sldId xmlns:r="http://schemas.openxmlformats.org/officeDocument/2006/relationships" id="256" r:id="R27d0900a239e439f"/>
    <p:sldId xmlns:r="http://schemas.openxmlformats.org/officeDocument/2006/relationships" id="257" r:id="R858e00469dc94bd7"/>
    <p:sldId xmlns:r="http://schemas.openxmlformats.org/officeDocument/2006/relationships" id="258" r:id="R1ee6fc81380d4b3c"/>
    <p:sldId xmlns:r="http://schemas.openxmlformats.org/officeDocument/2006/relationships" id="259" r:id="R8798478e083c467a"/>
    <p:sldId xmlns:r="http://schemas.openxmlformats.org/officeDocument/2006/relationships" id="260" r:id="Ree2da701ad894c92"/>
    <p:sldId xmlns:r="http://schemas.openxmlformats.org/officeDocument/2006/relationships" id="261" r:id="Rcf61c62dc49c42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fbc5a39aa417a" /><Relationship Type="http://schemas.openxmlformats.org/officeDocument/2006/relationships/slide" Target="/ppt/slides/slide1.xml" Id="R27d0900a239e439f" /><Relationship Type="http://schemas.openxmlformats.org/officeDocument/2006/relationships/slide" Target="/ppt/slides/slide2.xml" Id="R858e00469dc94bd7" /><Relationship Type="http://schemas.openxmlformats.org/officeDocument/2006/relationships/slide" Target="/ppt/slides/slide3.xml" Id="R1ee6fc81380d4b3c" /><Relationship Type="http://schemas.openxmlformats.org/officeDocument/2006/relationships/slide" Target="/ppt/slides/slide4.xml" Id="R8798478e083c467a" /><Relationship Type="http://schemas.openxmlformats.org/officeDocument/2006/relationships/slide" Target="/ppt/slides/slide5.xml" Id="Ree2da701ad894c92" /><Relationship Type="http://schemas.openxmlformats.org/officeDocument/2006/relationships/slide" Target="/ppt/slides/slide6.xml" Id="Rcf61c62dc49c42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d3c63e9dfb44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e667ff8094b63" /><Relationship Type="http://schemas.openxmlformats.org/officeDocument/2006/relationships/theme" Target="/ppt/slideMasters/theme/theme1.xml" Id="Ra6aa81ae0d904f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9e667ff8094b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6df12ab6941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c15f0b6a149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a080d500341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cc8c6a77a4d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9d21bb46b49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6f7ca2e1348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NORTHLIGHT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Kråkstadveien 116B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922 016 402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NORTHLIGHT AS</a:t>
            </a:r>
          </a:p>
        </p:txBody>
      </p:sp>
    </p:spTree>
  </p:cSld>
  <p:clrMapOvr>
    <a:masterClrMapping xmlns:a="http://schemas.openxmlformats.org/drawingml/2006/main"/>
  </p:clrMapOvr>
</p:sld>
</file>