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deba4c900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e7fdb6671434e"/>
  </p:sldMasterIdLst>
  <p:sldIdLst>
    <p:sldId xmlns:r="http://schemas.openxmlformats.org/officeDocument/2006/relationships" id="256" r:id="Rb3bef137a3814013"/>
    <p:sldId xmlns:r="http://schemas.openxmlformats.org/officeDocument/2006/relationships" id="257" r:id="Rb8cebc75d3e84db4"/>
    <p:sldId xmlns:r="http://schemas.openxmlformats.org/officeDocument/2006/relationships" id="258" r:id="R336cab1cf016488f"/>
    <p:sldId xmlns:r="http://schemas.openxmlformats.org/officeDocument/2006/relationships" id="259" r:id="Rb3e80a825fbc4c71"/>
    <p:sldId xmlns:r="http://schemas.openxmlformats.org/officeDocument/2006/relationships" id="260" r:id="R445195e806dd4f51"/>
    <p:sldId xmlns:r="http://schemas.openxmlformats.org/officeDocument/2006/relationships" id="261" r:id="R6747afc52f5845b1"/>
    <p:sldId xmlns:r="http://schemas.openxmlformats.org/officeDocument/2006/relationships" id="262" r:id="R6ced14a1697d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e7fdb6671434e" /><Relationship Type="http://schemas.openxmlformats.org/officeDocument/2006/relationships/slide" Target="/ppt/slides/slide1.xml" Id="Rb3bef137a3814013" /><Relationship Type="http://schemas.openxmlformats.org/officeDocument/2006/relationships/slide" Target="/ppt/slides/slide2.xml" Id="Rb8cebc75d3e84db4" /><Relationship Type="http://schemas.openxmlformats.org/officeDocument/2006/relationships/slide" Target="/ppt/slides/slide3.xml" Id="R336cab1cf016488f" /><Relationship Type="http://schemas.openxmlformats.org/officeDocument/2006/relationships/slide" Target="/ppt/slides/slide4.xml" Id="Rb3e80a825fbc4c71" /><Relationship Type="http://schemas.openxmlformats.org/officeDocument/2006/relationships/slide" Target="/ppt/slides/slide5.xml" Id="R445195e806dd4f51" /><Relationship Type="http://schemas.openxmlformats.org/officeDocument/2006/relationships/slide" Target="/ppt/slides/slide6.xml" Id="R6747afc52f5845b1" /><Relationship Type="http://schemas.openxmlformats.org/officeDocument/2006/relationships/slide" Target="/ppt/slides/slide7.xml" Id="R6ced14a1697d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572d9d538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fe0a785514383" /><Relationship Type="http://schemas.openxmlformats.org/officeDocument/2006/relationships/theme" Target="/ppt/slideMasters/theme/theme1.xml" Id="R39de4d22014f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fe0a78551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d1d09dafd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199724a6a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1cdf4ced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ce016d9e3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1cc14caaf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207f345b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097667f4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