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02a0ce0d5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1aceed6754c08"/>
  </p:sldMasterIdLst>
  <p:sldIdLst>
    <p:sldId xmlns:r="http://schemas.openxmlformats.org/officeDocument/2006/relationships" id="256" r:id="Rb60b3886505f4dd6"/>
    <p:sldId xmlns:r="http://schemas.openxmlformats.org/officeDocument/2006/relationships" id="257" r:id="R0214f5f6cb7f4b58"/>
    <p:sldId xmlns:r="http://schemas.openxmlformats.org/officeDocument/2006/relationships" id="258" r:id="Rd36411b72d4a4b88"/>
    <p:sldId xmlns:r="http://schemas.openxmlformats.org/officeDocument/2006/relationships" id="259" r:id="R6fad0de9cbe14e9d"/>
    <p:sldId xmlns:r="http://schemas.openxmlformats.org/officeDocument/2006/relationships" id="260" r:id="Radde4c40ae544ebf"/>
    <p:sldId xmlns:r="http://schemas.openxmlformats.org/officeDocument/2006/relationships" id="261" r:id="R3ac59e25dd38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1aceed6754c08" /><Relationship Type="http://schemas.openxmlformats.org/officeDocument/2006/relationships/slide" Target="/ppt/slides/slide1.xml" Id="Rb60b3886505f4dd6" /><Relationship Type="http://schemas.openxmlformats.org/officeDocument/2006/relationships/slide" Target="/ppt/slides/slide2.xml" Id="R0214f5f6cb7f4b58" /><Relationship Type="http://schemas.openxmlformats.org/officeDocument/2006/relationships/slide" Target="/ppt/slides/slide3.xml" Id="Rd36411b72d4a4b88" /><Relationship Type="http://schemas.openxmlformats.org/officeDocument/2006/relationships/slide" Target="/ppt/slides/slide4.xml" Id="R6fad0de9cbe14e9d" /><Relationship Type="http://schemas.openxmlformats.org/officeDocument/2006/relationships/slide" Target="/ppt/slides/slide5.xml" Id="Radde4c40ae544ebf" /><Relationship Type="http://schemas.openxmlformats.org/officeDocument/2006/relationships/slide" Target="/ppt/slides/slide6.xml" Id="R3ac59e25dd38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07c3360d8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91091c272481a" /><Relationship Type="http://schemas.openxmlformats.org/officeDocument/2006/relationships/theme" Target="/ppt/slideMasters/theme/theme1.xml" Id="R8907987face7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91091c272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27ef9ab0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caa1746a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afacd3f2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985d78fe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4412fdb5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3f57e839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