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576eab2af547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69e9df9e1c4dc5"/>
  </p:sldMasterIdLst>
  <p:sldIdLst>
    <p:sldId xmlns:r="http://schemas.openxmlformats.org/officeDocument/2006/relationships" id="256" r:id="Red5a4dd015064247"/>
    <p:sldId xmlns:r="http://schemas.openxmlformats.org/officeDocument/2006/relationships" id="257" r:id="R3d4fa8bcb7124a0d"/>
    <p:sldId xmlns:r="http://schemas.openxmlformats.org/officeDocument/2006/relationships" id="258" r:id="Rcb468bdcdf4342cf"/>
    <p:sldId xmlns:r="http://schemas.openxmlformats.org/officeDocument/2006/relationships" id="259" r:id="R254aecf61f90436b"/>
    <p:sldId xmlns:r="http://schemas.openxmlformats.org/officeDocument/2006/relationships" id="260" r:id="R1b0395a8a242449a"/>
    <p:sldId xmlns:r="http://schemas.openxmlformats.org/officeDocument/2006/relationships" id="261" r:id="R4f4b16ceaba945a4"/>
    <p:sldId xmlns:r="http://schemas.openxmlformats.org/officeDocument/2006/relationships" id="262" r:id="Ra4bd5f3c5a7847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9e9df9e1c4dc5" /><Relationship Type="http://schemas.openxmlformats.org/officeDocument/2006/relationships/slide" Target="/ppt/slides/slide1.xml" Id="Red5a4dd015064247" /><Relationship Type="http://schemas.openxmlformats.org/officeDocument/2006/relationships/slide" Target="/ppt/slides/slide2.xml" Id="R3d4fa8bcb7124a0d" /><Relationship Type="http://schemas.openxmlformats.org/officeDocument/2006/relationships/slide" Target="/ppt/slides/slide3.xml" Id="Rcb468bdcdf4342cf" /><Relationship Type="http://schemas.openxmlformats.org/officeDocument/2006/relationships/slide" Target="/ppt/slides/slide4.xml" Id="R254aecf61f90436b" /><Relationship Type="http://schemas.openxmlformats.org/officeDocument/2006/relationships/slide" Target="/ppt/slides/slide5.xml" Id="R1b0395a8a242449a" /><Relationship Type="http://schemas.openxmlformats.org/officeDocument/2006/relationships/slide" Target="/ppt/slides/slide6.xml" Id="R4f4b16ceaba945a4" /><Relationship Type="http://schemas.openxmlformats.org/officeDocument/2006/relationships/slide" Target="/ppt/slides/slide7.xml" Id="Ra4bd5f3c5a7847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c1d66800ae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0426a29c746ed" /><Relationship Type="http://schemas.openxmlformats.org/officeDocument/2006/relationships/theme" Target="/ppt/slideMasters/theme/theme1.xml" Id="R0b2e9b2a533b4e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50426a29c7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ed73905d3845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80541b0246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0eb7e91b4344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8b5d2aa2c49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452273637146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1a66599064b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9e0fcaf3547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SUBLIME PERFORMANCE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SUBLIME PERFORMANCE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1 025 087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156 564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2 634 791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2 906 951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BENJAMIN AADALEN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RENATE AADALEN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Haugerudveien 61A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1434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921 990 871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SUBLIME PERFORMANCE AS</a:t>
            </a:r>
          </a:p>
        </p:txBody>
      </p:sp>
    </p:spTree>
  </p:cSld>
  <p:clrMapOvr>
    <a:masterClrMapping xmlns:a="http://schemas.openxmlformats.org/drawingml/2006/main"/>
  </p:clrMapOvr>
</p:sld>
</file>