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01bd7fea1b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0ca3829f143dd"/>
  </p:sldMasterIdLst>
  <p:sldIdLst>
    <p:sldId xmlns:r="http://schemas.openxmlformats.org/officeDocument/2006/relationships" id="256" r:id="R4db3005585144a73"/>
    <p:sldId xmlns:r="http://schemas.openxmlformats.org/officeDocument/2006/relationships" id="257" r:id="Rb5dcaca65b894796"/>
    <p:sldId xmlns:r="http://schemas.openxmlformats.org/officeDocument/2006/relationships" id="258" r:id="Rafdcd64b896f4f4a"/>
    <p:sldId xmlns:r="http://schemas.openxmlformats.org/officeDocument/2006/relationships" id="259" r:id="R9271948412b34a4b"/>
    <p:sldId xmlns:r="http://schemas.openxmlformats.org/officeDocument/2006/relationships" id="260" r:id="R58755a87f7544dc0"/>
    <p:sldId xmlns:r="http://schemas.openxmlformats.org/officeDocument/2006/relationships" id="261" r:id="R893ec0d6b19045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0ca3829f143dd" /><Relationship Type="http://schemas.openxmlformats.org/officeDocument/2006/relationships/slide" Target="/ppt/slides/slide1.xml" Id="R4db3005585144a73" /><Relationship Type="http://schemas.openxmlformats.org/officeDocument/2006/relationships/slide" Target="/ppt/slides/slide2.xml" Id="Rb5dcaca65b894796" /><Relationship Type="http://schemas.openxmlformats.org/officeDocument/2006/relationships/slide" Target="/ppt/slides/slide3.xml" Id="Rafdcd64b896f4f4a" /><Relationship Type="http://schemas.openxmlformats.org/officeDocument/2006/relationships/slide" Target="/ppt/slides/slide4.xml" Id="R9271948412b34a4b" /><Relationship Type="http://schemas.openxmlformats.org/officeDocument/2006/relationships/slide" Target="/ppt/slides/slide5.xml" Id="R58755a87f7544dc0" /><Relationship Type="http://schemas.openxmlformats.org/officeDocument/2006/relationships/slide" Target="/ppt/slides/slide6.xml" Id="R893ec0d6b19045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1920e062d4a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51b617eb54356" /><Relationship Type="http://schemas.openxmlformats.org/officeDocument/2006/relationships/theme" Target="/ppt/slideMasters/theme/theme1.xml" Id="Rfd13d6351f9a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51b617eb5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76744650a47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cac8a1600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9bdea0ae8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1c2d4ddb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53e9552eb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489ba4d3846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