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bd4e6e89542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ff50e77c747b1"/>
  </p:sldMasterIdLst>
  <p:sldIdLst>
    <p:sldId xmlns:r="http://schemas.openxmlformats.org/officeDocument/2006/relationships" id="256" r:id="Rb22f853342ee4c49"/>
    <p:sldId xmlns:r="http://schemas.openxmlformats.org/officeDocument/2006/relationships" id="257" r:id="R993852fa828a4aa5"/>
    <p:sldId xmlns:r="http://schemas.openxmlformats.org/officeDocument/2006/relationships" id="258" r:id="R8d922e679a854394"/>
    <p:sldId xmlns:r="http://schemas.openxmlformats.org/officeDocument/2006/relationships" id="259" r:id="R92f7992d6f81416f"/>
    <p:sldId xmlns:r="http://schemas.openxmlformats.org/officeDocument/2006/relationships" id="260" r:id="R278d4dfdedfc4a3b"/>
    <p:sldId xmlns:r="http://schemas.openxmlformats.org/officeDocument/2006/relationships" id="261" r:id="Rf71ed482317a455b"/>
    <p:sldId xmlns:r="http://schemas.openxmlformats.org/officeDocument/2006/relationships" id="262" r:id="Re58a9ab536444a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ff50e77c747b1" /><Relationship Type="http://schemas.openxmlformats.org/officeDocument/2006/relationships/slide" Target="/ppt/slides/slide1.xml" Id="Rb22f853342ee4c49" /><Relationship Type="http://schemas.openxmlformats.org/officeDocument/2006/relationships/slide" Target="/ppt/slides/slide2.xml" Id="R993852fa828a4aa5" /><Relationship Type="http://schemas.openxmlformats.org/officeDocument/2006/relationships/slide" Target="/ppt/slides/slide3.xml" Id="R8d922e679a854394" /><Relationship Type="http://schemas.openxmlformats.org/officeDocument/2006/relationships/slide" Target="/ppt/slides/slide4.xml" Id="R92f7992d6f81416f" /><Relationship Type="http://schemas.openxmlformats.org/officeDocument/2006/relationships/slide" Target="/ppt/slides/slide5.xml" Id="R278d4dfdedfc4a3b" /><Relationship Type="http://schemas.openxmlformats.org/officeDocument/2006/relationships/slide" Target="/ppt/slides/slide6.xml" Id="Rf71ed482317a455b" /><Relationship Type="http://schemas.openxmlformats.org/officeDocument/2006/relationships/slide" Target="/ppt/slides/slide7.xml" Id="Re58a9ab536444a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0173cdf44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70f0d2704e14" /><Relationship Type="http://schemas.openxmlformats.org/officeDocument/2006/relationships/theme" Target="/ppt/slideMasters/theme/theme1.xml" Id="Re85591baeb00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b70f0d270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3b1390f49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f33d2b5b1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e73e1e461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5e0365957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4108cc728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7e83c2bb3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48852878d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PÅL DUSERUD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