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5515af642540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aa5876f65c46df"/>
  </p:sldMasterIdLst>
  <p:sldIdLst>
    <p:sldId xmlns:r="http://schemas.openxmlformats.org/officeDocument/2006/relationships" id="256" r:id="R3f0603c7bca64c52"/>
    <p:sldId xmlns:r="http://schemas.openxmlformats.org/officeDocument/2006/relationships" id="257" r:id="Rc630324b9381428b"/>
    <p:sldId xmlns:r="http://schemas.openxmlformats.org/officeDocument/2006/relationships" id="258" r:id="R68080abc1bb349b1"/>
    <p:sldId xmlns:r="http://schemas.openxmlformats.org/officeDocument/2006/relationships" id="259" r:id="R34a6cf98bc774a8d"/>
    <p:sldId xmlns:r="http://schemas.openxmlformats.org/officeDocument/2006/relationships" id="260" r:id="R175c77d0241a4e09"/>
    <p:sldId xmlns:r="http://schemas.openxmlformats.org/officeDocument/2006/relationships" id="261" r:id="Re0fb30f83ddb4c38"/>
    <p:sldId xmlns:r="http://schemas.openxmlformats.org/officeDocument/2006/relationships" id="262" r:id="R0f76802d9dab4d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aa5876f65c46df" /><Relationship Type="http://schemas.openxmlformats.org/officeDocument/2006/relationships/slide" Target="/ppt/slides/slide1.xml" Id="R3f0603c7bca64c52" /><Relationship Type="http://schemas.openxmlformats.org/officeDocument/2006/relationships/slide" Target="/ppt/slides/slide2.xml" Id="Rc630324b9381428b" /><Relationship Type="http://schemas.openxmlformats.org/officeDocument/2006/relationships/slide" Target="/ppt/slides/slide3.xml" Id="R68080abc1bb349b1" /><Relationship Type="http://schemas.openxmlformats.org/officeDocument/2006/relationships/slide" Target="/ppt/slides/slide4.xml" Id="R34a6cf98bc774a8d" /><Relationship Type="http://schemas.openxmlformats.org/officeDocument/2006/relationships/slide" Target="/ppt/slides/slide5.xml" Id="R175c77d0241a4e09" /><Relationship Type="http://schemas.openxmlformats.org/officeDocument/2006/relationships/slide" Target="/ppt/slides/slide6.xml" Id="Re0fb30f83ddb4c38" /><Relationship Type="http://schemas.openxmlformats.org/officeDocument/2006/relationships/slide" Target="/ppt/slides/slide7.xml" Id="R0f76802d9dab4d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97106c7cc746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4314653b2b4c0c" /><Relationship Type="http://schemas.openxmlformats.org/officeDocument/2006/relationships/theme" Target="/ppt/slideMasters/theme/theme1.xml" Id="Rb43ae706e5ed40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4314653b2b4c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d43a2ba94946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2f989cc584b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f835b4e8c143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037fccbc8c47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82b5cf90da49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135f4ccf8347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2fa5bb99234a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 JOHANNSON HANDEL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 JOHANNSON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 JOHANNSON HANDEL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 JOHANNSON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 JOHANNSON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 JOHANNSON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−12 079 336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930 507 545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5 370 884 207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5 386 194 726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 JOHANNSON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FHJ INVEST AS  –  17,7 %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KEJOH INVEST AS  –  17,7 %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KSJOH INVEST AS  –  17,7 %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POJ INVEST AS  –  17,7 %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FHJ FINANS AS  –  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KEJOH FINANS AS  –  6,3 %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 JOHANNSON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Karenslyst allé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921 979 819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 JOHANNSON HANDEL AS</a:t>
            </a:r>
          </a:p>
        </p:txBody>
      </p:sp>
    </p:spTree>
  </p:cSld>
  <p:clrMapOvr>
    <a:masterClrMapping xmlns:a="http://schemas.openxmlformats.org/drawingml/2006/main"/>
  </p:clrMapOvr>
</p:sld>
</file>