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140b0a82b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b3e5f638764bca"/>
  </p:sldMasterIdLst>
  <p:sldIdLst>
    <p:sldId xmlns:r="http://schemas.openxmlformats.org/officeDocument/2006/relationships" id="256" r:id="R1470ed13fade4ead"/>
    <p:sldId xmlns:r="http://schemas.openxmlformats.org/officeDocument/2006/relationships" id="257" r:id="R4dbd17b719fa48ab"/>
    <p:sldId xmlns:r="http://schemas.openxmlformats.org/officeDocument/2006/relationships" id="258" r:id="R2ee621015cf0423b"/>
    <p:sldId xmlns:r="http://schemas.openxmlformats.org/officeDocument/2006/relationships" id="259" r:id="Ra594e436bc3d479a"/>
    <p:sldId xmlns:r="http://schemas.openxmlformats.org/officeDocument/2006/relationships" id="260" r:id="R87397b6695084b40"/>
    <p:sldId xmlns:r="http://schemas.openxmlformats.org/officeDocument/2006/relationships" id="261" r:id="R72c07ee0d223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3e5f638764bca" /><Relationship Type="http://schemas.openxmlformats.org/officeDocument/2006/relationships/slide" Target="/ppt/slides/slide1.xml" Id="R1470ed13fade4ead" /><Relationship Type="http://schemas.openxmlformats.org/officeDocument/2006/relationships/slide" Target="/ppt/slides/slide2.xml" Id="R4dbd17b719fa48ab" /><Relationship Type="http://schemas.openxmlformats.org/officeDocument/2006/relationships/slide" Target="/ppt/slides/slide3.xml" Id="R2ee621015cf0423b" /><Relationship Type="http://schemas.openxmlformats.org/officeDocument/2006/relationships/slide" Target="/ppt/slides/slide4.xml" Id="Ra594e436bc3d479a" /><Relationship Type="http://schemas.openxmlformats.org/officeDocument/2006/relationships/slide" Target="/ppt/slides/slide5.xml" Id="R87397b6695084b40" /><Relationship Type="http://schemas.openxmlformats.org/officeDocument/2006/relationships/slide" Target="/ppt/slides/slide6.xml" Id="R72c07ee0d223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016f8eba8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dfe5e53d46a2" /><Relationship Type="http://schemas.openxmlformats.org/officeDocument/2006/relationships/theme" Target="/ppt/slideMasters/theme/theme1.xml" Id="R3bc907989656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e1dfe5e53d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bfaaa37fe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f23f8782a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7e0ff825b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49985892e41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dab652150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20f2b67f5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JOHANNSON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921 979 819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