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07cd2d9e944d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32ed2e0be4811"/>
  </p:sldMasterIdLst>
  <p:sldIdLst>
    <p:sldId xmlns:r="http://schemas.openxmlformats.org/officeDocument/2006/relationships" id="256" r:id="Rc1ab4acf6b124994"/>
    <p:sldId xmlns:r="http://schemas.openxmlformats.org/officeDocument/2006/relationships" id="257" r:id="Rddfa30e636514602"/>
    <p:sldId xmlns:r="http://schemas.openxmlformats.org/officeDocument/2006/relationships" id="258" r:id="R73eb34af68eb4719"/>
    <p:sldId xmlns:r="http://schemas.openxmlformats.org/officeDocument/2006/relationships" id="259" r:id="R1ed15454fc3240f1"/>
    <p:sldId xmlns:r="http://schemas.openxmlformats.org/officeDocument/2006/relationships" id="260" r:id="R66c2d3a160014527"/>
    <p:sldId xmlns:r="http://schemas.openxmlformats.org/officeDocument/2006/relationships" id="261" r:id="R94fc281e7c9143a2"/>
    <p:sldId xmlns:r="http://schemas.openxmlformats.org/officeDocument/2006/relationships" id="262" r:id="R6a21aac88f3a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32ed2e0be4811" /><Relationship Type="http://schemas.openxmlformats.org/officeDocument/2006/relationships/slide" Target="/ppt/slides/slide1.xml" Id="Rc1ab4acf6b124994" /><Relationship Type="http://schemas.openxmlformats.org/officeDocument/2006/relationships/slide" Target="/ppt/slides/slide2.xml" Id="Rddfa30e636514602" /><Relationship Type="http://schemas.openxmlformats.org/officeDocument/2006/relationships/slide" Target="/ppt/slides/slide3.xml" Id="R73eb34af68eb4719" /><Relationship Type="http://schemas.openxmlformats.org/officeDocument/2006/relationships/slide" Target="/ppt/slides/slide4.xml" Id="R1ed15454fc3240f1" /><Relationship Type="http://schemas.openxmlformats.org/officeDocument/2006/relationships/slide" Target="/ppt/slides/slide5.xml" Id="R66c2d3a160014527" /><Relationship Type="http://schemas.openxmlformats.org/officeDocument/2006/relationships/slide" Target="/ppt/slides/slide6.xml" Id="R94fc281e7c9143a2" /><Relationship Type="http://schemas.openxmlformats.org/officeDocument/2006/relationships/slide" Target="/ppt/slides/slide7.xml" Id="R6a21aac88f3a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f8d87d89545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dc0958bec49aa" /><Relationship Type="http://schemas.openxmlformats.org/officeDocument/2006/relationships/theme" Target="/ppt/slideMasters/theme/theme1.xml" Id="R393975b8a45c4a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bdc0958bec49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4854d2fc94d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cd9acd56d45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63de534a84d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47342ca7b4a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20416788d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c5899793340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d562bc2e846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FINANS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51 455 734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88 443 378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A. Engh, 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921 970 382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