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02187c797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f9118527840c4"/>
  </p:sldMasterIdLst>
  <p:sldIdLst>
    <p:sldId xmlns:r="http://schemas.openxmlformats.org/officeDocument/2006/relationships" id="256" r:id="R2a488b962482476f"/>
    <p:sldId xmlns:r="http://schemas.openxmlformats.org/officeDocument/2006/relationships" id="257" r:id="Re39482beeb7f46da"/>
    <p:sldId xmlns:r="http://schemas.openxmlformats.org/officeDocument/2006/relationships" id="258" r:id="R542a0aca3b564b76"/>
    <p:sldId xmlns:r="http://schemas.openxmlformats.org/officeDocument/2006/relationships" id="259" r:id="Ree06c72461bd42f1"/>
    <p:sldId xmlns:r="http://schemas.openxmlformats.org/officeDocument/2006/relationships" id="260" r:id="R9a3a98bc96084552"/>
    <p:sldId xmlns:r="http://schemas.openxmlformats.org/officeDocument/2006/relationships" id="261" r:id="Rdfe82fc31343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f9118527840c4" /><Relationship Type="http://schemas.openxmlformats.org/officeDocument/2006/relationships/slide" Target="/ppt/slides/slide1.xml" Id="R2a488b962482476f" /><Relationship Type="http://schemas.openxmlformats.org/officeDocument/2006/relationships/slide" Target="/ppt/slides/slide2.xml" Id="Re39482beeb7f46da" /><Relationship Type="http://schemas.openxmlformats.org/officeDocument/2006/relationships/slide" Target="/ppt/slides/slide3.xml" Id="R542a0aca3b564b76" /><Relationship Type="http://schemas.openxmlformats.org/officeDocument/2006/relationships/slide" Target="/ppt/slides/slide4.xml" Id="Ree06c72461bd42f1" /><Relationship Type="http://schemas.openxmlformats.org/officeDocument/2006/relationships/slide" Target="/ppt/slides/slide5.xml" Id="R9a3a98bc96084552" /><Relationship Type="http://schemas.openxmlformats.org/officeDocument/2006/relationships/slide" Target="/ppt/slides/slide6.xml" Id="Rdfe82fc31343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eaded3722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47f0aefcc4a05" /><Relationship Type="http://schemas.openxmlformats.org/officeDocument/2006/relationships/theme" Target="/ppt/slideMasters/theme/theme1.xml" Id="R4b1ca16145a2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47f0aefcc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b610b134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4b5e68591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e9f4902a6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e52d1f6e7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b5babcd97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e75ee6ab9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