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c597e02564c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71aaf1cb04b5f"/>
  </p:sldMasterIdLst>
  <p:sldIdLst>
    <p:sldId xmlns:r="http://schemas.openxmlformats.org/officeDocument/2006/relationships" id="256" r:id="Rbbac04af25da493a"/>
    <p:sldId xmlns:r="http://schemas.openxmlformats.org/officeDocument/2006/relationships" id="257" r:id="R250ba0eb70774b62"/>
    <p:sldId xmlns:r="http://schemas.openxmlformats.org/officeDocument/2006/relationships" id="258" r:id="Rdc0ee4605b664c82"/>
    <p:sldId xmlns:r="http://schemas.openxmlformats.org/officeDocument/2006/relationships" id="259" r:id="Rbae9b154800c4d93"/>
    <p:sldId xmlns:r="http://schemas.openxmlformats.org/officeDocument/2006/relationships" id="260" r:id="Rb13b8f0b0a5b4557"/>
    <p:sldId xmlns:r="http://schemas.openxmlformats.org/officeDocument/2006/relationships" id="261" r:id="R0987cf7cd93f4202"/>
    <p:sldId xmlns:r="http://schemas.openxmlformats.org/officeDocument/2006/relationships" id="262" r:id="R1b93bde82fe1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71aaf1cb04b5f" /><Relationship Type="http://schemas.openxmlformats.org/officeDocument/2006/relationships/slide" Target="/ppt/slides/slide1.xml" Id="Rbbac04af25da493a" /><Relationship Type="http://schemas.openxmlformats.org/officeDocument/2006/relationships/slide" Target="/ppt/slides/slide2.xml" Id="R250ba0eb70774b62" /><Relationship Type="http://schemas.openxmlformats.org/officeDocument/2006/relationships/slide" Target="/ppt/slides/slide3.xml" Id="Rdc0ee4605b664c82" /><Relationship Type="http://schemas.openxmlformats.org/officeDocument/2006/relationships/slide" Target="/ppt/slides/slide4.xml" Id="Rbae9b154800c4d93" /><Relationship Type="http://schemas.openxmlformats.org/officeDocument/2006/relationships/slide" Target="/ppt/slides/slide5.xml" Id="Rb13b8f0b0a5b4557" /><Relationship Type="http://schemas.openxmlformats.org/officeDocument/2006/relationships/slide" Target="/ppt/slides/slide6.xml" Id="R0987cf7cd93f4202" /><Relationship Type="http://schemas.openxmlformats.org/officeDocument/2006/relationships/slide" Target="/ppt/slides/slide7.xml" Id="R1b93bde82fe1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8a07a9f8b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e4dd5528f4c97" /><Relationship Type="http://schemas.openxmlformats.org/officeDocument/2006/relationships/theme" Target="/ppt/slideMasters/theme/theme1.xml" Id="Re722491e630c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e4dd5528f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9206f6f2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e4bc8383b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41e5c477d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80a6660e0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869a830bf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51c18ed7d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72ba5699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70,0 %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