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1b09f42204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a5efe3cb7d4875"/>
  </p:sldMasterIdLst>
  <p:sldIdLst>
    <p:sldId xmlns:r="http://schemas.openxmlformats.org/officeDocument/2006/relationships" id="256" r:id="R782aeadd037e4efa"/>
    <p:sldId xmlns:r="http://schemas.openxmlformats.org/officeDocument/2006/relationships" id="257" r:id="Ra79ac82c2ef24494"/>
    <p:sldId xmlns:r="http://schemas.openxmlformats.org/officeDocument/2006/relationships" id="258" r:id="Rb00806c526ee4ea0"/>
    <p:sldId xmlns:r="http://schemas.openxmlformats.org/officeDocument/2006/relationships" id="259" r:id="R1b7089a08d944301"/>
    <p:sldId xmlns:r="http://schemas.openxmlformats.org/officeDocument/2006/relationships" id="260" r:id="Rae6ac2c756fd4e0c"/>
    <p:sldId xmlns:r="http://schemas.openxmlformats.org/officeDocument/2006/relationships" id="261" r:id="R003d2a15e7f948de"/>
    <p:sldId xmlns:r="http://schemas.openxmlformats.org/officeDocument/2006/relationships" id="262" r:id="R37e31ff0396845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5efe3cb7d4875" /><Relationship Type="http://schemas.openxmlformats.org/officeDocument/2006/relationships/slide" Target="/ppt/slides/slide1.xml" Id="R782aeadd037e4efa" /><Relationship Type="http://schemas.openxmlformats.org/officeDocument/2006/relationships/slide" Target="/ppt/slides/slide2.xml" Id="Ra79ac82c2ef24494" /><Relationship Type="http://schemas.openxmlformats.org/officeDocument/2006/relationships/slide" Target="/ppt/slides/slide3.xml" Id="Rb00806c526ee4ea0" /><Relationship Type="http://schemas.openxmlformats.org/officeDocument/2006/relationships/slide" Target="/ppt/slides/slide4.xml" Id="R1b7089a08d944301" /><Relationship Type="http://schemas.openxmlformats.org/officeDocument/2006/relationships/slide" Target="/ppt/slides/slide5.xml" Id="Rae6ac2c756fd4e0c" /><Relationship Type="http://schemas.openxmlformats.org/officeDocument/2006/relationships/slide" Target="/ppt/slides/slide6.xml" Id="R003d2a15e7f948de" /><Relationship Type="http://schemas.openxmlformats.org/officeDocument/2006/relationships/slide" Target="/ppt/slides/slide7.xml" Id="R37e31ff0396845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510bc48ce4d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f82f738144351" /><Relationship Type="http://schemas.openxmlformats.org/officeDocument/2006/relationships/theme" Target="/ppt/slideMasters/theme/theme1.xml" Id="R57f527e5fd394d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f82f7381443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c9f54742849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d936926f345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630f962b246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803a96f074e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3db2beb3d4f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00a926be043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072b8249749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ELWE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7 427 181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7 531 292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