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97954f99b8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8bdfbaf7f54e52"/>
  </p:sldMasterIdLst>
  <p:sldIdLst>
    <p:sldId xmlns:r="http://schemas.openxmlformats.org/officeDocument/2006/relationships" id="256" r:id="R3c76fec9429c4e16"/>
    <p:sldId xmlns:r="http://schemas.openxmlformats.org/officeDocument/2006/relationships" id="257" r:id="R69bb754ab7af4546"/>
    <p:sldId xmlns:r="http://schemas.openxmlformats.org/officeDocument/2006/relationships" id="258" r:id="Rb5cb6a24565c4620"/>
    <p:sldId xmlns:r="http://schemas.openxmlformats.org/officeDocument/2006/relationships" id="259" r:id="Rca165fa9dbe144e0"/>
    <p:sldId xmlns:r="http://schemas.openxmlformats.org/officeDocument/2006/relationships" id="260" r:id="R16ba45a2225f4823"/>
    <p:sldId xmlns:r="http://schemas.openxmlformats.org/officeDocument/2006/relationships" id="261" r:id="R94651e66cc6c49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bdfbaf7f54e52" /><Relationship Type="http://schemas.openxmlformats.org/officeDocument/2006/relationships/slide" Target="/ppt/slides/slide1.xml" Id="R3c76fec9429c4e16" /><Relationship Type="http://schemas.openxmlformats.org/officeDocument/2006/relationships/slide" Target="/ppt/slides/slide2.xml" Id="R69bb754ab7af4546" /><Relationship Type="http://schemas.openxmlformats.org/officeDocument/2006/relationships/slide" Target="/ppt/slides/slide3.xml" Id="Rb5cb6a24565c4620" /><Relationship Type="http://schemas.openxmlformats.org/officeDocument/2006/relationships/slide" Target="/ppt/slides/slide4.xml" Id="Rca165fa9dbe144e0" /><Relationship Type="http://schemas.openxmlformats.org/officeDocument/2006/relationships/slide" Target="/ppt/slides/slide5.xml" Id="R16ba45a2225f4823" /><Relationship Type="http://schemas.openxmlformats.org/officeDocument/2006/relationships/slide" Target="/ppt/slides/slide6.xml" Id="R94651e66cc6c49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eb7b43bebb48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125afb66b47aa" /><Relationship Type="http://schemas.openxmlformats.org/officeDocument/2006/relationships/theme" Target="/ppt/slideMasters/theme/theme1.xml" Id="R028f2935d02d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e125afb66b47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d34bf61d447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150cabb6740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4d6e8d8894e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a550cad0d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fdc1a1552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c6ce072d443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ELWE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5960 Dalsøyra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ELWE INVEST AS</a:t>
            </a:r>
          </a:p>
        </p:txBody>
      </p:sp>
    </p:spTree>
  </p:cSld>
  <p:clrMapOvr>
    <a:masterClrMapping xmlns:a="http://schemas.openxmlformats.org/drawingml/2006/main"/>
  </p:clrMapOvr>
</p:sld>
</file>