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95a62124f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a9c7105bd40e2"/>
  </p:sldMasterIdLst>
  <p:sldIdLst>
    <p:sldId xmlns:r="http://schemas.openxmlformats.org/officeDocument/2006/relationships" id="256" r:id="Rcbe7d444c59d49c7"/>
    <p:sldId xmlns:r="http://schemas.openxmlformats.org/officeDocument/2006/relationships" id="257" r:id="Rc1573c9db36f4d43"/>
    <p:sldId xmlns:r="http://schemas.openxmlformats.org/officeDocument/2006/relationships" id="258" r:id="R7b0cd4da0ecd4abc"/>
    <p:sldId xmlns:r="http://schemas.openxmlformats.org/officeDocument/2006/relationships" id="259" r:id="R999d50355d79407e"/>
    <p:sldId xmlns:r="http://schemas.openxmlformats.org/officeDocument/2006/relationships" id="260" r:id="R9cd8869f053f4c5e"/>
    <p:sldId xmlns:r="http://schemas.openxmlformats.org/officeDocument/2006/relationships" id="261" r:id="R608302b07b2a4bf7"/>
    <p:sldId xmlns:r="http://schemas.openxmlformats.org/officeDocument/2006/relationships" id="262" r:id="R6b8b58a95382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a9c7105bd40e2" /><Relationship Type="http://schemas.openxmlformats.org/officeDocument/2006/relationships/slide" Target="/ppt/slides/slide1.xml" Id="Rcbe7d444c59d49c7" /><Relationship Type="http://schemas.openxmlformats.org/officeDocument/2006/relationships/slide" Target="/ppt/slides/slide2.xml" Id="Rc1573c9db36f4d43" /><Relationship Type="http://schemas.openxmlformats.org/officeDocument/2006/relationships/slide" Target="/ppt/slides/slide3.xml" Id="R7b0cd4da0ecd4abc" /><Relationship Type="http://schemas.openxmlformats.org/officeDocument/2006/relationships/slide" Target="/ppt/slides/slide4.xml" Id="R999d50355d79407e" /><Relationship Type="http://schemas.openxmlformats.org/officeDocument/2006/relationships/slide" Target="/ppt/slides/slide5.xml" Id="R9cd8869f053f4c5e" /><Relationship Type="http://schemas.openxmlformats.org/officeDocument/2006/relationships/slide" Target="/ppt/slides/slide6.xml" Id="R608302b07b2a4bf7" /><Relationship Type="http://schemas.openxmlformats.org/officeDocument/2006/relationships/slide" Target="/ppt/slides/slide7.xml" Id="R6b8b58a95382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1003d432f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ea87585447e9" /><Relationship Type="http://schemas.openxmlformats.org/officeDocument/2006/relationships/theme" Target="/ppt/slideMasters/theme/theme1.xml" Id="R7128c9dfecd5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dea875854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b0562a35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63c81d0b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bc22a7840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c27e2dcd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1fc85ab0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b4243e69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3b2ec290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