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37bb07d7c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78ff8497c428d"/>
  </p:sldMasterIdLst>
  <p:sldIdLst>
    <p:sldId xmlns:r="http://schemas.openxmlformats.org/officeDocument/2006/relationships" id="256" r:id="R15a50fed3c61458f"/>
    <p:sldId xmlns:r="http://schemas.openxmlformats.org/officeDocument/2006/relationships" id="257" r:id="R3581e6acba29465a"/>
    <p:sldId xmlns:r="http://schemas.openxmlformats.org/officeDocument/2006/relationships" id="258" r:id="R5dc6aae1a4e34299"/>
    <p:sldId xmlns:r="http://schemas.openxmlformats.org/officeDocument/2006/relationships" id="259" r:id="R06156aa18a624dff"/>
    <p:sldId xmlns:r="http://schemas.openxmlformats.org/officeDocument/2006/relationships" id="260" r:id="R1372bc29b4d44141"/>
    <p:sldId xmlns:r="http://schemas.openxmlformats.org/officeDocument/2006/relationships" id="261" r:id="Ra29d9c8009ba4ba4"/>
    <p:sldId xmlns:r="http://schemas.openxmlformats.org/officeDocument/2006/relationships" id="262" r:id="R65d463430223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78ff8497c428d" /><Relationship Type="http://schemas.openxmlformats.org/officeDocument/2006/relationships/slide" Target="/ppt/slides/slide1.xml" Id="R15a50fed3c61458f" /><Relationship Type="http://schemas.openxmlformats.org/officeDocument/2006/relationships/slide" Target="/ppt/slides/slide2.xml" Id="R3581e6acba29465a" /><Relationship Type="http://schemas.openxmlformats.org/officeDocument/2006/relationships/slide" Target="/ppt/slides/slide3.xml" Id="R5dc6aae1a4e34299" /><Relationship Type="http://schemas.openxmlformats.org/officeDocument/2006/relationships/slide" Target="/ppt/slides/slide4.xml" Id="R06156aa18a624dff" /><Relationship Type="http://schemas.openxmlformats.org/officeDocument/2006/relationships/slide" Target="/ppt/slides/slide5.xml" Id="R1372bc29b4d44141" /><Relationship Type="http://schemas.openxmlformats.org/officeDocument/2006/relationships/slide" Target="/ppt/slides/slide6.xml" Id="Ra29d9c8009ba4ba4" /><Relationship Type="http://schemas.openxmlformats.org/officeDocument/2006/relationships/slide" Target="/ppt/slides/slide7.xml" Id="R65d463430223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433505785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ed6375c9e406c" /><Relationship Type="http://schemas.openxmlformats.org/officeDocument/2006/relationships/theme" Target="/ppt/slideMasters/theme/theme1.xml" Id="R13c664be14c1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ed6375c9e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fd4e519e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a12133ae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fdcc99ca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96348f31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692c46af6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0bddd326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cd82906e5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BERIT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ELDBJØRG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NILS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