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110e32339541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71829efd924527"/>
  </p:sldMasterIdLst>
  <p:sldIdLst>
    <p:sldId xmlns:r="http://schemas.openxmlformats.org/officeDocument/2006/relationships" id="256" r:id="R98cbab9d88dd4cc8"/>
    <p:sldId xmlns:r="http://schemas.openxmlformats.org/officeDocument/2006/relationships" id="257" r:id="Rd81713b0ba9c42cc"/>
    <p:sldId xmlns:r="http://schemas.openxmlformats.org/officeDocument/2006/relationships" id="258" r:id="Re748ff439450436b"/>
    <p:sldId xmlns:r="http://schemas.openxmlformats.org/officeDocument/2006/relationships" id="259" r:id="R9566c01fbde24100"/>
    <p:sldId xmlns:r="http://schemas.openxmlformats.org/officeDocument/2006/relationships" id="260" r:id="R833751e14e5c444d"/>
    <p:sldId xmlns:r="http://schemas.openxmlformats.org/officeDocument/2006/relationships" id="261" r:id="Rc936176b29804e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71829efd924527" /><Relationship Type="http://schemas.openxmlformats.org/officeDocument/2006/relationships/slide" Target="/ppt/slides/slide1.xml" Id="R98cbab9d88dd4cc8" /><Relationship Type="http://schemas.openxmlformats.org/officeDocument/2006/relationships/slide" Target="/ppt/slides/slide2.xml" Id="Rd81713b0ba9c42cc" /><Relationship Type="http://schemas.openxmlformats.org/officeDocument/2006/relationships/slide" Target="/ppt/slides/slide3.xml" Id="Re748ff439450436b" /><Relationship Type="http://schemas.openxmlformats.org/officeDocument/2006/relationships/slide" Target="/ppt/slides/slide4.xml" Id="R9566c01fbde24100" /><Relationship Type="http://schemas.openxmlformats.org/officeDocument/2006/relationships/slide" Target="/ppt/slides/slide5.xml" Id="R833751e14e5c444d" /><Relationship Type="http://schemas.openxmlformats.org/officeDocument/2006/relationships/slide" Target="/ppt/slides/slide6.xml" Id="Rc936176b29804e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3e0487de3145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b4302e86d4c99" /><Relationship Type="http://schemas.openxmlformats.org/officeDocument/2006/relationships/theme" Target="/ppt/slideMasters/theme/theme1.xml" Id="R7c5545d34a744b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9b4302e86d4c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96d53431d44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0f2425bc142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24e4ae0214d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dbfe721b244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1a71f39e140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7eabb9c3e4b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NISTUÅ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NISTUÅ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NISTUÅ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NISTUÅ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NISTUÅ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NISTUÅ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6680 Halsanaustan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921 956 339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NISTUÅ AS</a:t>
            </a:r>
          </a:p>
        </p:txBody>
      </p:sp>
    </p:spTree>
  </p:cSld>
  <p:clrMapOvr>
    <a:masterClrMapping xmlns:a="http://schemas.openxmlformats.org/drawingml/2006/main"/>
  </p:clrMapOvr>
</p:sld>
</file>