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6f88da0c884c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d9f117901546db"/>
  </p:sldMasterIdLst>
  <p:sldIdLst>
    <p:sldId xmlns:r="http://schemas.openxmlformats.org/officeDocument/2006/relationships" id="256" r:id="R51471dffed4f4fc2"/>
    <p:sldId xmlns:r="http://schemas.openxmlformats.org/officeDocument/2006/relationships" id="257" r:id="R5c40bb88e577444b"/>
    <p:sldId xmlns:r="http://schemas.openxmlformats.org/officeDocument/2006/relationships" id="258" r:id="R540e8470fbeb4571"/>
    <p:sldId xmlns:r="http://schemas.openxmlformats.org/officeDocument/2006/relationships" id="259" r:id="R23a06d883065445d"/>
    <p:sldId xmlns:r="http://schemas.openxmlformats.org/officeDocument/2006/relationships" id="260" r:id="R2ed9178d2a464936"/>
    <p:sldId xmlns:r="http://schemas.openxmlformats.org/officeDocument/2006/relationships" id="261" r:id="R2c0f463bd3d1459e"/>
    <p:sldId xmlns:r="http://schemas.openxmlformats.org/officeDocument/2006/relationships" id="262" r:id="Rd0adf3feb62c46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d9f117901546db" /><Relationship Type="http://schemas.openxmlformats.org/officeDocument/2006/relationships/slide" Target="/ppt/slides/slide1.xml" Id="R51471dffed4f4fc2" /><Relationship Type="http://schemas.openxmlformats.org/officeDocument/2006/relationships/slide" Target="/ppt/slides/slide2.xml" Id="R5c40bb88e577444b" /><Relationship Type="http://schemas.openxmlformats.org/officeDocument/2006/relationships/slide" Target="/ppt/slides/slide3.xml" Id="R540e8470fbeb4571" /><Relationship Type="http://schemas.openxmlformats.org/officeDocument/2006/relationships/slide" Target="/ppt/slides/slide4.xml" Id="R23a06d883065445d" /><Relationship Type="http://schemas.openxmlformats.org/officeDocument/2006/relationships/slide" Target="/ppt/slides/slide5.xml" Id="R2ed9178d2a464936" /><Relationship Type="http://schemas.openxmlformats.org/officeDocument/2006/relationships/slide" Target="/ppt/slides/slide6.xml" Id="R2c0f463bd3d1459e" /><Relationship Type="http://schemas.openxmlformats.org/officeDocument/2006/relationships/slide" Target="/ppt/slides/slide7.xml" Id="Rd0adf3feb62c46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5485ab61b54d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97bed6be14082" /><Relationship Type="http://schemas.openxmlformats.org/officeDocument/2006/relationships/theme" Target="/ppt/slideMasters/theme/theme1.xml" Id="Rb5abedde1bf44f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097bed6be140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06836c21045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c51d5de6a46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49d841fbd4a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78891ea7f47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2c9a3a3ac49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b67cd6d6247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ee2fc37a940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SEABROKERS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GROUP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40 097 000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23 094 000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208 260 000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1 AS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2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3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AS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921 954 778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