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e8fee644a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a4da7b30a4920"/>
  </p:sldMasterIdLst>
  <p:sldIdLst>
    <p:sldId xmlns:r="http://schemas.openxmlformats.org/officeDocument/2006/relationships" id="256" r:id="Re346bbc2d5644dfd"/>
    <p:sldId xmlns:r="http://schemas.openxmlformats.org/officeDocument/2006/relationships" id="257" r:id="R0e3257aa6c844134"/>
    <p:sldId xmlns:r="http://schemas.openxmlformats.org/officeDocument/2006/relationships" id="258" r:id="Rb400ee964e7743fc"/>
    <p:sldId xmlns:r="http://schemas.openxmlformats.org/officeDocument/2006/relationships" id="259" r:id="Ra3e0eae165da4dea"/>
    <p:sldId xmlns:r="http://schemas.openxmlformats.org/officeDocument/2006/relationships" id="260" r:id="R317053a7c337489b"/>
    <p:sldId xmlns:r="http://schemas.openxmlformats.org/officeDocument/2006/relationships" id="261" r:id="Racd0a9a1e6e7403b"/>
    <p:sldId xmlns:r="http://schemas.openxmlformats.org/officeDocument/2006/relationships" id="262" r:id="Rd3f0a0d2358a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a4da7b30a4920" /><Relationship Type="http://schemas.openxmlformats.org/officeDocument/2006/relationships/slide" Target="/ppt/slides/slide1.xml" Id="Re346bbc2d5644dfd" /><Relationship Type="http://schemas.openxmlformats.org/officeDocument/2006/relationships/slide" Target="/ppt/slides/slide2.xml" Id="R0e3257aa6c844134" /><Relationship Type="http://schemas.openxmlformats.org/officeDocument/2006/relationships/slide" Target="/ppt/slides/slide3.xml" Id="Rb400ee964e7743fc" /><Relationship Type="http://schemas.openxmlformats.org/officeDocument/2006/relationships/slide" Target="/ppt/slides/slide4.xml" Id="Ra3e0eae165da4dea" /><Relationship Type="http://schemas.openxmlformats.org/officeDocument/2006/relationships/slide" Target="/ppt/slides/slide5.xml" Id="R317053a7c337489b" /><Relationship Type="http://schemas.openxmlformats.org/officeDocument/2006/relationships/slide" Target="/ppt/slides/slide6.xml" Id="Racd0a9a1e6e7403b" /><Relationship Type="http://schemas.openxmlformats.org/officeDocument/2006/relationships/slide" Target="/ppt/slides/slide7.xml" Id="Rd3f0a0d2358a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90ec8733a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b93bcc204be0" /><Relationship Type="http://schemas.openxmlformats.org/officeDocument/2006/relationships/theme" Target="/ppt/slideMasters/theme/theme1.xml" Id="Ra638265ef30a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1b93bcc20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5ab92b2b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f67c5eac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40f6b1b0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60f6365d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454db713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4e88a556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80805af8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ARILD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