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5f67b6dc98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128e2bce0b4ec9"/>
  </p:sldMasterIdLst>
  <p:sldIdLst>
    <p:sldId xmlns:r="http://schemas.openxmlformats.org/officeDocument/2006/relationships" id="256" r:id="R0aff691c189d47ef"/>
    <p:sldId xmlns:r="http://schemas.openxmlformats.org/officeDocument/2006/relationships" id="257" r:id="R0fe16ccb19fe4c09"/>
    <p:sldId xmlns:r="http://schemas.openxmlformats.org/officeDocument/2006/relationships" id="258" r:id="R547e723628524bbb"/>
    <p:sldId xmlns:r="http://schemas.openxmlformats.org/officeDocument/2006/relationships" id="259" r:id="R17af62c7f284418d"/>
    <p:sldId xmlns:r="http://schemas.openxmlformats.org/officeDocument/2006/relationships" id="260" r:id="R50365b1a9c644e3a"/>
    <p:sldId xmlns:r="http://schemas.openxmlformats.org/officeDocument/2006/relationships" id="261" r:id="R95097138f38247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128e2bce0b4ec9" /><Relationship Type="http://schemas.openxmlformats.org/officeDocument/2006/relationships/slide" Target="/ppt/slides/slide1.xml" Id="R0aff691c189d47ef" /><Relationship Type="http://schemas.openxmlformats.org/officeDocument/2006/relationships/slide" Target="/ppt/slides/slide2.xml" Id="R0fe16ccb19fe4c09" /><Relationship Type="http://schemas.openxmlformats.org/officeDocument/2006/relationships/slide" Target="/ppt/slides/slide3.xml" Id="R547e723628524bbb" /><Relationship Type="http://schemas.openxmlformats.org/officeDocument/2006/relationships/slide" Target="/ppt/slides/slide4.xml" Id="R17af62c7f284418d" /><Relationship Type="http://schemas.openxmlformats.org/officeDocument/2006/relationships/slide" Target="/ppt/slides/slide5.xml" Id="R50365b1a9c644e3a" /><Relationship Type="http://schemas.openxmlformats.org/officeDocument/2006/relationships/slide" Target="/ppt/slides/slide6.xml" Id="R95097138f38247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66ad0555c47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6f16a98a94854" /><Relationship Type="http://schemas.openxmlformats.org/officeDocument/2006/relationships/theme" Target="/ppt/slideMasters/theme/theme1.xml" Id="Ra740c0fc065449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6f16a98a9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c14ce40c844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43a8271e14c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5eb4d56a24e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78f2e469b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b0af213bd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53316533945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68 GRADER NORD LOFOTEN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68 GRADER NORD LOFOTEN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7 224 566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4 102 185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4 590 834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87 009 475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88 420 089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921 892 497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68 GRADER NORD LOFOTEN</a:t>
            </a:r>
          </a:p>
        </p:txBody>
      </p:sp>
    </p:spTree>
  </p:cSld>
  <p:clrMapOvr>
    <a:masterClrMapping xmlns:a="http://schemas.openxmlformats.org/drawingml/2006/main"/>
  </p:clrMapOvr>
</p:sld>
</file>