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fecd0a724a4b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699082a4404b6d"/>
  </p:sldMasterIdLst>
  <p:sldIdLst>
    <p:sldId xmlns:r="http://schemas.openxmlformats.org/officeDocument/2006/relationships" id="256" r:id="R360837f76c544481"/>
    <p:sldId xmlns:r="http://schemas.openxmlformats.org/officeDocument/2006/relationships" id="257" r:id="R46652e6c77df48da"/>
    <p:sldId xmlns:r="http://schemas.openxmlformats.org/officeDocument/2006/relationships" id="258" r:id="R7ff2f30775df4104"/>
    <p:sldId xmlns:r="http://schemas.openxmlformats.org/officeDocument/2006/relationships" id="259" r:id="R9b4ec12808914c58"/>
    <p:sldId xmlns:r="http://schemas.openxmlformats.org/officeDocument/2006/relationships" id="260" r:id="R5ffc8852cd2946b8"/>
    <p:sldId xmlns:r="http://schemas.openxmlformats.org/officeDocument/2006/relationships" id="261" r:id="R8f72f19d60854b25"/>
    <p:sldId xmlns:r="http://schemas.openxmlformats.org/officeDocument/2006/relationships" id="262" r:id="Rccd771c7a1d647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99082a4404b6d" /><Relationship Type="http://schemas.openxmlformats.org/officeDocument/2006/relationships/slide" Target="/ppt/slides/slide1.xml" Id="R360837f76c544481" /><Relationship Type="http://schemas.openxmlformats.org/officeDocument/2006/relationships/slide" Target="/ppt/slides/slide2.xml" Id="R46652e6c77df48da" /><Relationship Type="http://schemas.openxmlformats.org/officeDocument/2006/relationships/slide" Target="/ppt/slides/slide3.xml" Id="R7ff2f30775df4104" /><Relationship Type="http://schemas.openxmlformats.org/officeDocument/2006/relationships/slide" Target="/ppt/slides/slide4.xml" Id="R9b4ec12808914c58" /><Relationship Type="http://schemas.openxmlformats.org/officeDocument/2006/relationships/slide" Target="/ppt/slides/slide5.xml" Id="R5ffc8852cd2946b8" /><Relationship Type="http://schemas.openxmlformats.org/officeDocument/2006/relationships/slide" Target="/ppt/slides/slide6.xml" Id="R8f72f19d60854b25" /><Relationship Type="http://schemas.openxmlformats.org/officeDocument/2006/relationships/slide" Target="/ppt/slides/slide7.xml" Id="Rccd771c7a1d647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95a6bee9649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9e369318a4f48" /><Relationship Type="http://schemas.openxmlformats.org/officeDocument/2006/relationships/theme" Target="/ppt/slideMasters/theme/theme1.xml" Id="R3941a1b6592a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79e369318a4f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e3f0b427347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0148d1efa44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d2d467a154e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14a8e41a842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1d0317a7342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2999a4c3646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9f8c19d9f46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2 503 747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2 250 323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18 615 086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18 868 493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MEYER NORÉN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KVADSHEIM NORÉN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CHRISTIAN NORÉN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KVADSHEIM NORÉN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Christian Norén, Neuberggata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921 889 747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