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40343dedb84e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1e3b6bb75f4c63"/>
  </p:sldMasterIdLst>
  <p:sldIdLst>
    <p:sldId xmlns:r="http://schemas.openxmlformats.org/officeDocument/2006/relationships" id="256" r:id="R8a440fc9528e49b3"/>
    <p:sldId xmlns:r="http://schemas.openxmlformats.org/officeDocument/2006/relationships" id="257" r:id="R7fe06be87b41454f"/>
    <p:sldId xmlns:r="http://schemas.openxmlformats.org/officeDocument/2006/relationships" id="258" r:id="R2d12df25ef9141b3"/>
    <p:sldId xmlns:r="http://schemas.openxmlformats.org/officeDocument/2006/relationships" id="259" r:id="Rffad8ea068c14f59"/>
    <p:sldId xmlns:r="http://schemas.openxmlformats.org/officeDocument/2006/relationships" id="260" r:id="Rb75a36ef842f4e39"/>
    <p:sldId xmlns:r="http://schemas.openxmlformats.org/officeDocument/2006/relationships" id="261" r:id="R550e23497bee40e8"/>
    <p:sldId xmlns:r="http://schemas.openxmlformats.org/officeDocument/2006/relationships" id="262" r:id="Ra1b5f67f3a8b4c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e3b6bb75f4c63" /><Relationship Type="http://schemas.openxmlformats.org/officeDocument/2006/relationships/slide" Target="/ppt/slides/slide1.xml" Id="R8a440fc9528e49b3" /><Relationship Type="http://schemas.openxmlformats.org/officeDocument/2006/relationships/slide" Target="/ppt/slides/slide2.xml" Id="R7fe06be87b41454f" /><Relationship Type="http://schemas.openxmlformats.org/officeDocument/2006/relationships/slide" Target="/ppt/slides/slide3.xml" Id="R2d12df25ef9141b3" /><Relationship Type="http://schemas.openxmlformats.org/officeDocument/2006/relationships/slide" Target="/ppt/slides/slide4.xml" Id="Rffad8ea068c14f59" /><Relationship Type="http://schemas.openxmlformats.org/officeDocument/2006/relationships/slide" Target="/ppt/slides/slide5.xml" Id="Rb75a36ef842f4e39" /><Relationship Type="http://schemas.openxmlformats.org/officeDocument/2006/relationships/slide" Target="/ppt/slides/slide6.xml" Id="R550e23497bee40e8" /><Relationship Type="http://schemas.openxmlformats.org/officeDocument/2006/relationships/slide" Target="/ppt/slides/slide7.xml" Id="Ra1b5f67f3a8b4c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ef7a170da4f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f643adb8e49eb" /><Relationship Type="http://schemas.openxmlformats.org/officeDocument/2006/relationships/theme" Target="/ppt/slideMasters/theme/theme1.xml" Id="R820e89c0be1f43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4f643adb8e49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15cc9e0c6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93836c2de47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ce583f89541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bb8b2b3884e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f61ff35744b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68fd8465246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6e209a62447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CECNOR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CECNOR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17 585 823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17 600 734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CECILIE NORÉN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ERLING NORÉN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Cecilie Norén, Eva Nansens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