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622b125820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75d8b273c4a31"/>
  </p:sldMasterIdLst>
  <p:sldIdLst>
    <p:sldId xmlns:r="http://schemas.openxmlformats.org/officeDocument/2006/relationships" id="256" r:id="R38199fd0679b4c50"/>
    <p:sldId xmlns:r="http://schemas.openxmlformats.org/officeDocument/2006/relationships" id="257" r:id="R07d054c3d9954be1"/>
    <p:sldId xmlns:r="http://schemas.openxmlformats.org/officeDocument/2006/relationships" id="258" r:id="R911a8ea87ba14aef"/>
    <p:sldId xmlns:r="http://schemas.openxmlformats.org/officeDocument/2006/relationships" id="259" r:id="R51aa90f65e004d79"/>
    <p:sldId xmlns:r="http://schemas.openxmlformats.org/officeDocument/2006/relationships" id="260" r:id="Recd30cf8ca924964"/>
    <p:sldId xmlns:r="http://schemas.openxmlformats.org/officeDocument/2006/relationships" id="261" r:id="R9164714d971b4979"/>
    <p:sldId xmlns:r="http://schemas.openxmlformats.org/officeDocument/2006/relationships" id="262" r:id="R0ac627d1948e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75d8b273c4a31" /><Relationship Type="http://schemas.openxmlformats.org/officeDocument/2006/relationships/slide" Target="/ppt/slides/slide1.xml" Id="R38199fd0679b4c50" /><Relationship Type="http://schemas.openxmlformats.org/officeDocument/2006/relationships/slide" Target="/ppt/slides/slide2.xml" Id="R07d054c3d9954be1" /><Relationship Type="http://schemas.openxmlformats.org/officeDocument/2006/relationships/slide" Target="/ppt/slides/slide3.xml" Id="R911a8ea87ba14aef" /><Relationship Type="http://schemas.openxmlformats.org/officeDocument/2006/relationships/slide" Target="/ppt/slides/slide4.xml" Id="R51aa90f65e004d79" /><Relationship Type="http://schemas.openxmlformats.org/officeDocument/2006/relationships/slide" Target="/ppt/slides/slide5.xml" Id="Recd30cf8ca924964" /><Relationship Type="http://schemas.openxmlformats.org/officeDocument/2006/relationships/slide" Target="/ppt/slides/slide6.xml" Id="R9164714d971b4979" /><Relationship Type="http://schemas.openxmlformats.org/officeDocument/2006/relationships/slide" Target="/ppt/slides/slide7.xml" Id="R0ac627d1948e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ed175fd0a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8b1a900294841" /><Relationship Type="http://schemas.openxmlformats.org/officeDocument/2006/relationships/theme" Target="/ppt/slideMasters/theme/theme1.xml" Id="Reba777ab1061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8b1a90029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22f69e42d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48ae9a91d40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348c2b23a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da6695323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9f3cd436d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ad091ed9944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bf03de10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17 352 135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30 332 636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921 881 053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