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9a8a21769946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2d33b6f3b94cc0"/>
  </p:sldMasterIdLst>
  <p:sldIdLst>
    <p:sldId xmlns:r="http://schemas.openxmlformats.org/officeDocument/2006/relationships" id="256" r:id="R7ab6360efd0640cc"/>
    <p:sldId xmlns:r="http://schemas.openxmlformats.org/officeDocument/2006/relationships" id="257" r:id="R033bfbfe07244f0b"/>
    <p:sldId xmlns:r="http://schemas.openxmlformats.org/officeDocument/2006/relationships" id="258" r:id="R78523fc909f544f5"/>
    <p:sldId xmlns:r="http://schemas.openxmlformats.org/officeDocument/2006/relationships" id="259" r:id="R40ac8bd9f9944572"/>
    <p:sldId xmlns:r="http://schemas.openxmlformats.org/officeDocument/2006/relationships" id="260" r:id="R41857422e6534c37"/>
    <p:sldId xmlns:r="http://schemas.openxmlformats.org/officeDocument/2006/relationships" id="261" r:id="Rb12934c660d648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2d33b6f3b94cc0" /><Relationship Type="http://schemas.openxmlformats.org/officeDocument/2006/relationships/slide" Target="/ppt/slides/slide1.xml" Id="R7ab6360efd0640cc" /><Relationship Type="http://schemas.openxmlformats.org/officeDocument/2006/relationships/slide" Target="/ppt/slides/slide2.xml" Id="R033bfbfe07244f0b" /><Relationship Type="http://schemas.openxmlformats.org/officeDocument/2006/relationships/slide" Target="/ppt/slides/slide3.xml" Id="R78523fc909f544f5" /><Relationship Type="http://schemas.openxmlformats.org/officeDocument/2006/relationships/slide" Target="/ppt/slides/slide4.xml" Id="R40ac8bd9f9944572" /><Relationship Type="http://schemas.openxmlformats.org/officeDocument/2006/relationships/slide" Target="/ppt/slides/slide5.xml" Id="R41857422e6534c37" /><Relationship Type="http://schemas.openxmlformats.org/officeDocument/2006/relationships/slide" Target="/ppt/slides/slide6.xml" Id="Rb12934c660d648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bbe06d5e674d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1b9ba9dc994d69" /><Relationship Type="http://schemas.openxmlformats.org/officeDocument/2006/relationships/theme" Target="/ppt/slideMasters/theme/theme1.xml" Id="R5c7a648b2e974f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1b9ba9dc994d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50aefad47745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d1e7ee154746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fef1892d1e41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46c9cec6d244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0ee952a45a4c8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71d825cad74f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LANGSETH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LANGSETH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LANGSETH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LANGSETH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LANGSETH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LANGSETH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Ryensvingen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921 881 053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LANGSETH GRUPPEN AS</a:t>
            </a:r>
          </a:p>
        </p:txBody>
      </p:sp>
    </p:spTree>
  </p:cSld>
  <p:clrMapOvr>
    <a:masterClrMapping xmlns:a="http://schemas.openxmlformats.org/drawingml/2006/main"/>
  </p:clrMapOvr>
</p:sld>
</file>